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01" r:id="rId2"/>
  </p:sldMasterIdLst>
  <p:notesMasterIdLst>
    <p:notesMasterId r:id="rId29"/>
  </p:notesMasterIdLst>
  <p:sldIdLst>
    <p:sldId id="470" r:id="rId3"/>
    <p:sldId id="469" r:id="rId4"/>
    <p:sldId id="452" r:id="rId5"/>
    <p:sldId id="466" r:id="rId6"/>
    <p:sldId id="461" r:id="rId7"/>
    <p:sldId id="463" r:id="rId8"/>
    <p:sldId id="462" r:id="rId9"/>
    <p:sldId id="471" r:id="rId10"/>
    <p:sldId id="464" r:id="rId11"/>
    <p:sldId id="465" r:id="rId12"/>
    <p:sldId id="473" r:id="rId13"/>
    <p:sldId id="475" r:id="rId14"/>
    <p:sldId id="476" r:id="rId15"/>
    <p:sldId id="477" r:id="rId16"/>
    <p:sldId id="474" r:id="rId17"/>
    <p:sldId id="388" r:id="rId18"/>
    <p:sldId id="454" r:id="rId19"/>
    <p:sldId id="449" r:id="rId20"/>
    <p:sldId id="450" r:id="rId21"/>
    <p:sldId id="453" r:id="rId22"/>
    <p:sldId id="455" r:id="rId23"/>
    <p:sldId id="478" r:id="rId24"/>
    <p:sldId id="479" r:id="rId25"/>
    <p:sldId id="468" r:id="rId26"/>
    <p:sldId id="467" r:id="rId27"/>
    <p:sldId id="293" r:id="rId28"/>
  </p:sldIdLst>
  <p:sldSz cx="1296035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DFD32-C686-4FE6-BB11-B2DD7FFF5D78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14350" y="1143000"/>
            <a:ext cx="5829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CAA43-A4A9-4375-8C48-C1B90C2FF7E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29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44" y="1122363"/>
            <a:ext cx="97202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3602038"/>
            <a:ext cx="97202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469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5499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365125"/>
            <a:ext cx="27945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4" y="365125"/>
            <a:ext cx="822172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9766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699C6BD-6199-45B0-ACD8-387FED209B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467" t="37856" r="5392"/>
          <a:stretch/>
        </p:blipFill>
        <p:spPr>
          <a:xfrm rot="5400000" flipH="1">
            <a:off x="10490410" y="4388062"/>
            <a:ext cx="1995714" cy="294416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A3B4D94-7DD8-48E7-933A-F22170AADB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11736559" y="6051214"/>
            <a:ext cx="470035" cy="51833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92258FA2-128D-4D59-B864-3764FB5BA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025" t="79304" r="31150" b="4668"/>
          <a:stretch/>
        </p:blipFill>
        <p:spPr>
          <a:xfrm flipH="1">
            <a:off x="-1" y="3"/>
            <a:ext cx="3807566" cy="76925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C08A47-438B-4343-B838-A5049D56C9A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74783" y="321190"/>
            <a:ext cx="1120725" cy="3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PPTMON slide">
    <p:bg>
      <p:bgPr>
        <a:solidFill>
          <a:srgbClr val="45F4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92258FA2-128D-4D59-B864-3764FB5BA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01" t="81794" r="31630" b="4668"/>
          <a:stretch/>
        </p:blipFill>
        <p:spPr>
          <a:xfrm rot="10800000">
            <a:off x="0" y="6237668"/>
            <a:ext cx="3471522" cy="62033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C08A47-438B-4343-B838-A5049D56C9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13507" y="6349209"/>
            <a:ext cx="1069909" cy="31621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82AED4C-0EB0-45B6-8B62-65AC97F65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2" r="36109" b="76504"/>
          <a:stretch/>
        </p:blipFill>
        <p:spPr>
          <a:xfrm rot="10800000" flipH="1">
            <a:off x="9396254" y="2"/>
            <a:ext cx="3564096" cy="938895"/>
          </a:xfrm>
          <a:prstGeom prst="rect">
            <a:avLst/>
          </a:prstGeom>
        </p:spPr>
      </p:pic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688C65E4-B424-4E00-8725-8B1750D935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77228" y="748842"/>
            <a:ext cx="2575111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139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PTMON slide">
    <p:bg>
      <p:bgPr>
        <a:solidFill>
          <a:srgbClr val="45F4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699C6BD-6199-45B0-ACD8-387FED209B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05" t="26703"/>
          <a:stretch/>
        </p:blipFill>
        <p:spPr>
          <a:xfrm flipV="1">
            <a:off x="0" y="4305301"/>
            <a:ext cx="2079809" cy="25527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A3B4D94-7DD8-48E7-933A-F22170AADB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91886" y="5453064"/>
            <a:ext cx="554166" cy="5408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4033F6D-5D3E-47C4-87BF-F34C71497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" t="-4" r="30450" b="24958"/>
          <a:stretch/>
        </p:blipFill>
        <p:spPr>
          <a:xfrm flipV="1">
            <a:off x="11929650" y="0"/>
            <a:ext cx="1030700" cy="1124858"/>
          </a:xfrm>
          <a:prstGeom prst="rect">
            <a:avLst/>
          </a:prstGeom>
        </p:spPr>
      </p:pic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CA297F5B-2110-4155-9206-BB906E8B55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22066" y="1959011"/>
            <a:ext cx="1798302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31135B00-86D1-450E-A5F7-B5F4FCCE4F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82287" y="1959011"/>
            <a:ext cx="1798302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>
            <a:extLst>
              <a:ext uri="{FF2B5EF4-FFF2-40B4-BE49-F238E27FC236}">
                <a16:creationId xmlns:a16="http://schemas.microsoft.com/office/drawing/2014/main" id="{AAEA8000-990F-45B8-95A9-331241E56F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01623" y="1959011"/>
            <a:ext cx="1798302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17">
            <a:extLst>
              <a:ext uri="{FF2B5EF4-FFF2-40B4-BE49-F238E27FC236}">
                <a16:creationId xmlns:a16="http://schemas.microsoft.com/office/drawing/2014/main" id="{2E1F9B87-4112-4CAB-BFA3-AB74E1512B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61844" y="1959011"/>
            <a:ext cx="1798302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99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3225800"/>
            <a:ext cx="1296035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27" y="4987990"/>
            <a:ext cx="11016298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4053" y="5509360"/>
            <a:ext cx="9072246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869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27" y="2130430"/>
            <a:ext cx="11016298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4053" y="3886200"/>
            <a:ext cx="9072246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056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2568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778" y="4406903"/>
            <a:ext cx="11016298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778" y="2906713"/>
            <a:ext cx="11016298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39451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17" y="1600203"/>
            <a:ext cx="5724155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8178" y="1600203"/>
            <a:ext cx="5724155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524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54040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18" y="1535115"/>
            <a:ext cx="5726405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18" y="2174875"/>
            <a:ext cx="5726405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2" y="1535115"/>
            <a:ext cx="572865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2" y="2174875"/>
            <a:ext cx="572865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37452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8018" y="274642"/>
            <a:ext cx="11664316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772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8018" y="274642"/>
            <a:ext cx="11664316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48018" y="990600"/>
            <a:ext cx="11664316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82462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895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22" y="273051"/>
            <a:ext cx="4263866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7137" y="273055"/>
            <a:ext cx="7245196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8022" y="1435103"/>
            <a:ext cx="4263866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2995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320" y="4800603"/>
            <a:ext cx="777621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0320" y="612775"/>
            <a:ext cx="777621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0320" y="5367341"/>
            <a:ext cx="777621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2211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7135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96254" y="274642"/>
            <a:ext cx="291607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8018" y="274642"/>
            <a:ext cx="853223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8483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8018" y="274642"/>
            <a:ext cx="11664316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48018" y="990600"/>
            <a:ext cx="11664316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9882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18" y="274643"/>
            <a:ext cx="7128193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150329" y="6356355"/>
            <a:ext cx="810023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951716" y="362139"/>
            <a:ext cx="4374118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99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4" y="1709739"/>
            <a:ext cx="1117830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4" y="4589464"/>
            <a:ext cx="1117830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12028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727522" y="1066800"/>
            <a:ext cx="4456281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727522" y="2057400"/>
            <a:ext cx="4456281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740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1516" y="2870635"/>
            <a:ext cx="6306077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98229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PTMON slide">
    <p:bg>
      <p:bgPr>
        <a:solidFill>
          <a:srgbClr val="45F4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699C6BD-6199-45B0-ACD8-387FED209B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05" t="26703"/>
          <a:stretch/>
        </p:blipFill>
        <p:spPr>
          <a:xfrm flipV="1">
            <a:off x="0" y="4305301"/>
            <a:ext cx="2079809" cy="25527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A3B4D94-7DD8-48E7-933A-F22170AADB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91886" y="5453064"/>
            <a:ext cx="554166" cy="5408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4033F6D-5D3E-47C4-87BF-F34C71497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" t="-4" r="30450" b="24958"/>
          <a:stretch/>
        </p:blipFill>
        <p:spPr>
          <a:xfrm flipV="1">
            <a:off x="11929650" y="0"/>
            <a:ext cx="1030700" cy="1124858"/>
          </a:xfrm>
          <a:prstGeom prst="rect">
            <a:avLst/>
          </a:prstGeom>
        </p:spPr>
      </p:pic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CA297F5B-2110-4155-9206-BB906E8B55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22066" y="1959011"/>
            <a:ext cx="1798302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31135B00-86D1-450E-A5F7-B5F4FCCE4F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82287" y="1959011"/>
            <a:ext cx="1798302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>
            <a:extLst>
              <a:ext uri="{FF2B5EF4-FFF2-40B4-BE49-F238E27FC236}">
                <a16:creationId xmlns:a16="http://schemas.microsoft.com/office/drawing/2014/main" id="{AAEA8000-990F-45B8-95A9-331241E56F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01623" y="1959011"/>
            <a:ext cx="1798302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17">
            <a:extLst>
              <a:ext uri="{FF2B5EF4-FFF2-40B4-BE49-F238E27FC236}">
                <a16:creationId xmlns:a16="http://schemas.microsoft.com/office/drawing/2014/main" id="{2E1F9B87-4112-4CAB-BFA3-AB74E1512B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61844" y="1959011"/>
            <a:ext cx="1798302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483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699C6BD-6199-45B0-ACD8-387FED209B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05" t="26703"/>
          <a:stretch/>
        </p:blipFill>
        <p:spPr>
          <a:xfrm rot="5400000" flipH="1">
            <a:off x="11026101" y="4923750"/>
            <a:ext cx="1620689" cy="224781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A3B4D94-7DD8-48E7-933A-F22170AADB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11745256" y="6053332"/>
            <a:ext cx="412031" cy="45437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C5DE52D-ECCB-40C9-9B3C-A06282A243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05" t="26703"/>
          <a:stretch/>
        </p:blipFill>
        <p:spPr>
          <a:xfrm rot="10800000" flipH="1" flipV="1">
            <a:off x="2" y="2"/>
            <a:ext cx="1722826" cy="21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64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1825625"/>
            <a:ext cx="550814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1825625"/>
            <a:ext cx="550814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626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365126"/>
            <a:ext cx="1117830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1681163"/>
            <a:ext cx="54828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2505075"/>
            <a:ext cx="548283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7" y="1681163"/>
            <a:ext cx="55098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7" y="2505075"/>
            <a:ext cx="55098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867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663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063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57200"/>
            <a:ext cx="4180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987426"/>
            <a:ext cx="656117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057400"/>
            <a:ext cx="4180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2588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3" y="457200"/>
            <a:ext cx="4180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987426"/>
            <a:ext cx="6561177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3" y="2057400"/>
            <a:ext cx="4180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414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365126"/>
            <a:ext cx="111783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1825625"/>
            <a:ext cx="111783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6356351"/>
            <a:ext cx="29160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232C6-E64E-465E-A1F9-D14D88AE04DC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6356351"/>
            <a:ext cx="43741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6356351"/>
            <a:ext cx="29160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D8837-E576-4F9E-A967-658FADB20CA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22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1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18" y="274642"/>
            <a:ext cx="11664316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18" y="1138426"/>
            <a:ext cx="11664316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8017" y="6356354"/>
            <a:ext cx="3024082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FBC61-7F8C-4631-9DBD-57840FDA9930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8121" y="6356354"/>
            <a:ext cx="4104111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8253" y="6356354"/>
            <a:ext cx="3024082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4BE16-4E6C-4358-A60F-DC7EB99F747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074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20" r:id="rId18"/>
    <p:sldLayoutId id="2147483721" r:id="rId19"/>
  </p:sldLayoutIdLst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CD4CE3-DC3F-42C0-AA34-3A941EEBDA67}"/>
              </a:ext>
            </a:extLst>
          </p:cNvPr>
          <p:cNvSpPr/>
          <p:nvPr/>
        </p:nvSpPr>
        <p:spPr>
          <a:xfrm>
            <a:off x="2499360" y="1026160"/>
            <a:ext cx="8229622" cy="4599577"/>
          </a:xfrm>
          <a:prstGeom prst="roundRect">
            <a:avLst>
              <a:gd name="adj" fmla="val 7477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50000"/>
              </a:lnSpc>
            </a:pPr>
            <a:endParaRPr lang="ko-KR" altLang="en-US" sz="4400" dirty="0">
              <a:solidFill>
                <a:srgbClr val="1A2344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A421B-13C6-472F-79F6-E40DA31A43E9}"/>
              </a:ext>
            </a:extLst>
          </p:cNvPr>
          <p:cNvGrpSpPr/>
          <p:nvPr/>
        </p:nvGrpSpPr>
        <p:grpSpPr>
          <a:xfrm>
            <a:off x="3753134" y="2515526"/>
            <a:ext cx="6287202" cy="1477328"/>
            <a:chOff x="3386135" y="2491474"/>
            <a:chExt cx="6287202" cy="14773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E93BAB-FC0F-72AC-E378-70AFA5EE1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135" y="2491474"/>
              <a:ext cx="1495909" cy="124659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F1D192-D90E-59B1-518D-F7C6177CD4D7}"/>
                </a:ext>
              </a:extLst>
            </p:cNvPr>
            <p:cNvSpPr/>
            <p:nvPr/>
          </p:nvSpPr>
          <p:spPr>
            <a:xfrm>
              <a:off x="4494400" y="2491474"/>
              <a:ext cx="3714478" cy="1107996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dirty="0">
                  <a:ln w="6600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solidFill>
                    <a:srgbClr val="FFD961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Gabriola" panose="04040605051002020D02" pitchFamily="82" charset="0"/>
                </a:rPr>
                <a:t>CONNEXION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8AEB9-EE19-9DAA-1BCD-227F1CF3815D}"/>
                </a:ext>
              </a:extLst>
            </p:cNvPr>
            <p:cNvSpPr txBox="1"/>
            <p:nvPr/>
          </p:nvSpPr>
          <p:spPr>
            <a:xfrm>
              <a:off x="6538251" y="3599470"/>
              <a:ext cx="3135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abriola" panose="04040605051002020D02" pitchFamily="82" charset="0"/>
                </a:rPr>
                <a:t>Connects you with work</a:t>
              </a:r>
              <a:endParaRPr lang="en-IN" dirty="0">
                <a:latin typeface="Gabriola" panose="04040605051002020D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16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0FF999-14AE-F121-950C-303FCAAA2959}"/>
              </a:ext>
            </a:extLst>
          </p:cNvPr>
          <p:cNvSpPr/>
          <p:nvPr/>
        </p:nvSpPr>
        <p:spPr>
          <a:xfrm>
            <a:off x="4576665" y="180754"/>
            <a:ext cx="385144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3600" dirty="0">
                <a:latin typeface="Bodoni MT" panose="02070603080606020203" pitchFamily="18" charset="0"/>
                <a:cs typeface="Arial" panose="020B0604020202020204" pitchFamily="34" charset="0"/>
              </a:rPr>
              <a:t>Features</a:t>
            </a:r>
            <a:endParaRPr lang="en-IN" sz="3600" dirty="0"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C0B2F-A540-CAC7-3C95-B907DFB453D6}"/>
              </a:ext>
            </a:extLst>
          </p:cNvPr>
          <p:cNvSpPr txBox="1"/>
          <p:nvPr/>
        </p:nvSpPr>
        <p:spPr>
          <a:xfrm>
            <a:off x="3121480" y="825993"/>
            <a:ext cx="898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briola" panose="04040605051002020D02" pitchFamily="82" charset="0"/>
              </a:rPr>
              <a:t>We want to build our app in such a way that we include the following features</a:t>
            </a:r>
            <a:endParaRPr lang="en-IN" sz="2400" dirty="0">
              <a:latin typeface="Gabriola" panose="04040605051002020D02" pitchFamily="8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04FE07-5EA7-41A3-F328-22ECCC8A1754}"/>
              </a:ext>
            </a:extLst>
          </p:cNvPr>
          <p:cNvGrpSpPr/>
          <p:nvPr/>
        </p:nvGrpSpPr>
        <p:grpSpPr>
          <a:xfrm>
            <a:off x="1111762" y="1709916"/>
            <a:ext cx="10743322" cy="4395917"/>
            <a:chOff x="625151" y="1480663"/>
            <a:chExt cx="11038114" cy="456557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692DF0-0A1B-7C1F-ABDB-D7A4A65F6F03}"/>
                </a:ext>
              </a:extLst>
            </p:cNvPr>
            <p:cNvSpPr/>
            <p:nvPr/>
          </p:nvSpPr>
          <p:spPr>
            <a:xfrm>
              <a:off x="625151" y="2587329"/>
              <a:ext cx="11038114" cy="3458908"/>
            </a:xfrm>
            <a:prstGeom prst="roundRect">
              <a:avLst>
                <a:gd name="adj" fmla="val 7421"/>
              </a:avLst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7E0D70-CD64-BEF1-2D01-9A6E1F040721}"/>
                </a:ext>
              </a:extLst>
            </p:cNvPr>
            <p:cNvGrpSpPr/>
            <p:nvPr/>
          </p:nvGrpSpPr>
          <p:grpSpPr>
            <a:xfrm>
              <a:off x="1598930" y="1480663"/>
              <a:ext cx="9141434" cy="3655380"/>
              <a:chOff x="812233" y="1904591"/>
              <a:chExt cx="7750517" cy="241631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FBE5909-87D7-D75B-AAB8-CC1B0914BB1B}"/>
                  </a:ext>
                </a:extLst>
              </p:cNvPr>
              <p:cNvGrpSpPr/>
              <p:nvPr/>
            </p:nvGrpSpPr>
            <p:grpSpPr>
              <a:xfrm>
                <a:off x="812233" y="2019392"/>
                <a:ext cx="2573171" cy="2276877"/>
                <a:chOff x="935831" y="2623611"/>
                <a:chExt cx="2127164" cy="1882228"/>
              </a:xfrm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962AA02C-2B11-573F-2A4D-E735673416CB}"/>
                    </a:ext>
                  </a:extLst>
                </p:cNvPr>
                <p:cNvSpPr/>
                <p:nvPr/>
              </p:nvSpPr>
              <p:spPr>
                <a:xfrm>
                  <a:off x="1110830" y="2623611"/>
                  <a:ext cx="1420112" cy="1202141"/>
                </a:xfrm>
                <a:prstGeom prst="roundRect">
                  <a:avLst>
                    <a:gd name="adj" fmla="val 12271"/>
                  </a:avLst>
                </a:prstGeom>
                <a:solidFill>
                  <a:schemeClr val="bg1"/>
                </a:solidFill>
                <a:ln w="349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 dirty="0"/>
                </a:p>
              </p:txBody>
            </p:sp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AD385624-3A60-268D-77E1-CA85657C7D72}"/>
                    </a:ext>
                  </a:extLst>
                </p:cNvPr>
                <p:cNvSpPr/>
                <p:nvPr/>
              </p:nvSpPr>
              <p:spPr>
                <a:xfrm flipV="1">
                  <a:off x="1664759" y="3825752"/>
                  <a:ext cx="231417" cy="199498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11FEF41-22D8-96CC-94CD-38A0CF04476D}"/>
                    </a:ext>
                  </a:extLst>
                </p:cNvPr>
                <p:cNvSpPr txBox="1"/>
                <p:nvPr/>
              </p:nvSpPr>
              <p:spPr>
                <a:xfrm>
                  <a:off x="935831" y="4191421"/>
                  <a:ext cx="2127164" cy="3144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dirty="0">
                      <a:solidFill>
                        <a:srgbClr val="282F39"/>
                      </a:solidFill>
                      <a:latin typeface="Gabriola" panose="04040605051002020D02" pitchFamily="82" charset="0"/>
                    </a:rPr>
                    <a:t>Post a work announcement</a:t>
                  </a:r>
                </a:p>
                <a:p>
                  <a:pPr defTabSz="914400">
                    <a:defRPr/>
                  </a:pPr>
                  <a:r>
                    <a:rPr lang="en-US" dirty="0">
                      <a:solidFill>
                        <a:srgbClr val="282F39"/>
                      </a:solidFill>
                      <a:latin typeface="Gabriola" panose="04040605051002020D02" pitchFamily="82" charset="0"/>
                    </a:rPr>
                    <a:t>         by Work provider</a:t>
                  </a:r>
                  <a:endParaRPr lang="en-IN" dirty="0">
                    <a:solidFill>
                      <a:srgbClr val="282F39"/>
                    </a:solidFill>
                    <a:latin typeface="Gabriola" panose="04040605051002020D02" pitchFamily="82" charset="0"/>
                  </a:endParaRPr>
                </a:p>
              </p:txBody>
            </p:sp>
            <p:pic>
              <p:nvPicPr>
                <p:cNvPr id="35" name="Picture 4" descr="Chain Start icon">
                  <a:extLst>
                    <a:ext uri="{FF2B5EF4-FFF2-40B4-BE49-F238E27FC236}">
                      <a16:creationId xmlns:a16="http://schemas.microsoft.com/office/drawing/2014/main" id="{FE0B2262-BC84-7D7A-309E-EC6D44D6B1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20683" y="2824477"/>
                  <a:ext cx="800407" cy="800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E9D067A-490E-1300-0819-F406B86A2AD8}"/>
                  </a:ext>
                </a:extLst>
              </p:cNvPr>
              <p:cNvGrpSpPr/>
              <p:nvPr/>
            </p:nvGrpSpPr>
            <p:grpSpPr>
              <a:xfrm>
                <a:off x="6415194" y="1904593"/>
                <a:ext cx="2147556" cy="2416312"/>
                <a:chOff x="5979135" y="2528711"/>
                <a:chExt cx="1775320" cy="1997495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4610A33A-E003-0712-47FC-DB5178CC8CD9}"/>
                    </a:ext>
                  </a:extLst>
                </p:cNvPr>
                <p:cNvSpPr/>
                <p:nvPr/>
              </p:nvSpPr>
              <p:spPr>
                <a:xfrm>
                  <a:off x="5979135" y="2623611"/>
                  <a:ext cx="1420112" cy="1202141"/>
                </a:xfrm>
                <a:prstGeom prst="roundRect">
                  <a:avLst>
                    <a:gd name="adj" fmla="val 12271"/>
                  </a:avLst>
                </a:prstGeom>
                <a:solidFill>
                  <a:schemeClr val="bg1"/>
                </a:solidFill>
                <a:ln w="3492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 dirty="0"/>
                </a:p>
              </p:txBody>
            </p:sp>
            <p:sp>
              <p:nvSpPr>
                <p:cNvPr id="28" name="Isosceles Triangle 27">
                  <a:extLst>
                    <a:ext uri="{FF2B5EF4-FFF2-40B4-BE49-F238E27FC236}">
                      <a16:creationId xmlns:a16="http://schemas.microsoft.com/office/drawing/2014/main" id="{73D7E735-F0E3-C0A2-51C9-53695BA202F8}"/>
                    </a:ext>
                  </a:extLst>
                </p:cNvPr>
                <p:cNvSpPr/>
                <p:nvPr/>
              </p:nvSpPr>
              <p:spPr>
                <a:xfrm flipV="1">
                  <a:off x="6533064" y="3825752"/>
                  <a:ext cx="231417" cy="199498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2EDC692-BC8E-B88A-7D0F-DBF385A9807C}"/>
                    </a:ext>
                  </a:extLst>
                </p:cNvPr>
                <p:cNvSpPr/>
                <p:nvPr/>
              </p:nvSpPr>
              <p:spPr>
                <a:xfrm>
                  <a:off x="7189257" y="2528711"/>
                  <a:ext cx="331408" cy="33140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en-IN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EFA8364-F7B8-68CB-D0D7-8D0259743657}"/>
                    </a:ext>
                  </a:extLst>
                </p:cNvPr>
                <p:cNvSpPr txBox="1"/>
                <p:nvPr/>
              </p:nvSpPr>
              <p:spPr>
                <a:xfrm>
                  <a:off x="6004664" y="4211788"/>
                  <a:ext cx="1749791" cy="3144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dirty="0">
                      <a:solidFill>
                        <a:srgbClr val="282F39"/>
                      </a:solidFill>
                      <a:latin typeface="Gabriola" panose="04040605051002020D02" pitchFamily="82" charset="0"/>
                    </a:rPr>
                    <a:t>Search for worker or work provider</a:t>
                  </a:r>
                  <a:endParaRPr lang="en-IN" dirty="0">
                    <a:solidFill>
                      <a:srgbClr val="282F39"/>
                    </a:solidFill>
                    <a:latin typeface="Gabriola" panose="04040605051002020D02" pitchFamily="82" charset="0"/>
                  </a:endParaRPr>
                </a:p>
              </p:txBody>
            </p:sp>
            <p:pic>
              <p:nvPicPr>
                <p:cNvPr id="31" name="Picture 6" descr="Chain icon">
                  <a:extLst>
                    <a:ext uri="{FF2B5EF4-FFF2-40B4-BE49-F238E27FC236}">
                      <a16:creationId xmlns:a16="http://schemas.microsoft.com/office/drawing/2014/main" id="{2759EA41-D934-CB65-720D-4AB3F522F7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8988" y="2824477"/>
                  <a:ext cx="800407" cy="800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B426EF7-B43D-0C11-A1F1-BCFBC1D860AC}"/>
                  </a:ext>
                </a:extLst>
              </p:cNvPr>
              <p:cNvGrpSpPr/>
              <p:nvPr/>
            </p:nvGrpSpPr>
            <p:grpSpPr>
              <a:xfrm>
                <a:off x="3719563" y="1904591"/>
                <a:ext cx="2192074" cy="2248049"/>
                <a:chOff x="3544983" y="2528711"/>
                <a:chExt cx="1812120" cy="1858398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1A69E95-5837-0E0C-72F1-D5557033555B}"/>
                    </a:ext>
                  </a:extLst>
                </p:cNvPr>
                <p:cNvSpPr/>
                <p:nvPr/>
              </p:nvSpPr>
              <p:spPr>
                <a:xfrm>
                  <a:off x="3544983" y="2623611"/>
                  <a:ext cx="1420112" cy="1202141"/>
                </a:xfrm>
                <a:prstGeom prst="roundRect">
                  <a:avLst>
                    <a:gd name="adj" fmla="val 12271"/>
                  </a:avLst>
                </a:prstGeom>
                <a:solidFill>
                  <a:schemeClr val="bg1"/>
                </a:solidFill>
                <a:ln w="3492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 dirty="0"/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4554CB6E-3E6B-1BE7-FF4F-28561B9A7B6C}"/>
                    </a:ext>
                  </a:extLst>
                </p:cNvPr>
                <p:cNvSpPr/>
                <p:nvPr/>
              </p:nvSpPr>
              <p:spPr>
                <a:xfrm flipV="1">
                  <a:off x="4098911" y="3825752"/>
                  <a:ext cx="231417" cy="199498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482B9D67-4ADA-6454-8A0A-88AEF36AA6CB}"/>
                    </a:ext>
                  </a:extLst>
                </p:cNvPr>
                <p:cNvSpPr/>
                <p:nvPr/>
              </p:nvSpPr>
              <p:spPr>
                <a:xfrm>
                  <a:off x="4755104" y="2528711"/>
                  <a:ext cx="331408" cy="33140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IN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03A8365-C76C-5CF3-178B-09B45FB4449C}"/>
                    </a:ext>
                  </a:extLst>
                </p:cNvPr>
                <p:cNvSpPr txBox="1"/>
                <p:nvPr/>
              </p:nvSpPr>
              <p:spPr>
                <a:xfrm>
                  <a:off x="3607312" y="4229900"/>
                  <a:ext cx="1749791" cy="1572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dirty="0">
                      <a:solidFill>
                        <a:srgbClr val="282F39"/>
                      </a:solidFill>
                      <a:latin typeface="Gabriola" panose="04040605051002020D02" pitchFamily="82" charset="0"/>
                    </a:rPr>
                    <a:t>Register as worker</a:t>
                  </a:r>
                  <a:endParaRPr lang="en-IN" dirty="0">
                    <a:solidFill>
                      <a:srgbClr val="282F39"/>
                    </a:solidFill>
                    <a:latin typeface="Gabriola" panose="04040605051002020D02" pitchFamily="82" charset="0"/>
                  </a:endParaRPr>
                </a:p>
              </p:txBody>
            </p:sp>
            <p:pic>
              <p:nvPicPr>
                <p:cNvPr id="26" name="Picture 8" descr="Broken Link icon">
                  <a:extLst>
                    <a:ext uri="{FF2B5EF4-FFF2-40B4-BE49-F238E27FC236}">
                      <a16:creationId xmlns:a16="http://schemas.microsoft.com/office/drawing/2014/main" id="{033C3331-6E72-7BF3-ECC2-3E7D74D830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4835" y="2824477"/>
                  <a:ext cx="800407" cy="800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477E4F-123F-814E-106D-2BBD6B0CD0C1}"/>
                </a:ext>
              </a:extLst>
            </p:cNvPr>
            <p:cNvGrpSpPr/>
            <p:nvPr/>
          </p:nvGrpSpPr>
          <p:grpSpPr>
            <a:xfrm>
              <a:off x="625151" y="1488563"/>
              <a:ext cx="4086654" cy="2700451"/>
              <a:chOff x="-32651" y="1305190"/>
              <a:chExt cx="5781690" cy="3606595"/>
            </a:xfrm>
          </p:grpSpPr>
          <p:pic>
            <p:nvPicPr>
              <p:cNvPr id="14" name="Picture 2" descr="The Latest Web Animation Technologies to Use for Your Website | Astute  Myndz Limited">
                <a:extLst>
                  <a:ext uri="{FF2B5EF4-FFF2-40B4-BE49-F238E27FC236}">
                    <a16:creationId xmlns:a16="http://schemas.microsoft.com/office/drawing/2014/main" id="{94603834-FF60-F699-24CD-E111D39C06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0916" y="1305190"/>
                <a:ext cx="3338605" cy="360659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73E77AA-5632-3791-AA9D-062D32A53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912" y="3813806"/>
                <a:ext cx="142344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E479A45-6AEC-5B40-2D0D-D68F4AB189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3557" y="4017391"/>
                <a:ext cx="97101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C46E41-D318-84A4-5A71-93AA719A8ACF}"/>
                  </a:ext>
                </a:extLst>
              </p:cNvPr>
              <p:cNvSpPr txBox="1"/>
              <p:nvPr/>
            </p:nvSpPr>
            <p:spPr>
              <a:xfrm>
                <a:off x="-32651" y="3801947"/>
                <a:ext cx="1190630" cy="597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FC000"/>
                    </a:solidFill>
                  </a:rPr>
                  <a:t>WORK </a:t>
                </a:r>
                <a:r>
                  <a:rPr lang="en-US" sz="1100" dirty="0">
                    <a:solidFill>
                      <a:srgbClr val="FFC000"/>
                    </a:solidFill>
                    <a:latin typeface="+mj-lt"/>
                  </a:rPr>
                  <a:t>PROVIDER</a:t>
                </a:r>
                <a:endParaRPr lang="en-IN" sz="1100" dirty="0">
                  <a:solidFill>
                    <a:srgbClr val="FFC000"/>
                  </a:solidFill>
                  <a:latin typeface="+mj-lt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1D259D-668C-7325-EC2D-1A9ACEDA5917}"/>
                  </a:ext>
                </a:extLst>
              </p:cNvPr>
              <p:cNvSpPr txBox="1"/>
              <p:nvPr/>
            </p:nvSpPr>
            <p:spPr>
              <a:xfrm>
                <a:off x="4834640" y="3586503"/>
                <a:ext cx="914399" cy="597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rgbClr val="FFC000"/>
                    </a:solidFill>
                  </a:rPr>
                  <a:t>WORK SEEKER</a:t>
                </a:r>
                <a:endParaRPr lang="en-IN" sz="11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38C3AB-50B8-05B3-688A-456589FA7045}"/>
                </a:ext>
              </a:extLst>
            </p:cNvPr>
            <p:cNvGrpSpPr/>
            <p:nvPr/>
          </p:nvGrpSpPr>
          <p:grpSpPr>
            <a:xfrm>
              <a:off x="4708389" y="1480664"/>
              <a:ext cx="2692417" cy="2700451"/>
              <a:chOff x="7136092" y="1335002"/>
              <a:chExt cx="2950588" cy="3576783"/>
            </a:xfrm>
          </p:grpSpPr>
          <p:pic>
            <p:nvPicPr>
              <p:cNvPr id="10" name="Picture 6" descr="25,051 Cell Phone Cartoon Stock Photos and Images - 123RF">
                <a:extLst>
                  <a:ext uri="{FF2B5EF4-FFF2-40B4-BE49-F238E27FC236}">
                    <a16:creationId xmlns:a16="http://schemas.microsoft.com/office/drawing/2014/main" id="{66B6E945-3A9F-3A15-D8BA-42787ED991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6092" y="1335002"/>
                <a:ext cx="2950588" cy="357678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D72E2D-6617-3C4F-6951-9213D85D21CC}"/>
                  </a:ext>
                </a:extLst>
              </p:cNvPr>
              <p:cNvSpPr/>
              <p:nvPr/>
            </p:nvSpPr>
            <p:spPr>
              <a:xfrm>
                <a:off x="8389856" y="2393036"/>
                <a:ext cx="641024" cy="25211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name</a:t>
                </a:r>
                <a:endParaRPr lang="en-IN" sz="9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D1867C-AAE2-98C0-B53F-3CD7C7E34E44}"/>
                  </a:ext>
                </a:extLst>
              </p:cNvPr>
              <p:cNvSpPr/>
              <p:nvPr/>
            </p:nvSpPr>
            <p:spPr>
              <a:xfrm>
                <a:off x="8389856" y="2798925"/>
                <a:ext cx="641022" cy="2390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location</a:t>
                </a:r>
                <a:endParaRPr lang="en-IN" sz="9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90A06F-17FF-3FC8-887B-7534B11C933D}"/>
                  </a:ext>
                </a:extLst>
              </p:cNvPr>
              <p:cNvSpPr/>
              <p:nvPr/>
            </p:nvSpPr>
            <p:spPr>
              <a:xfrm>
                <a:off x="8352471" y="3191765"/>
                <a:ext cx="678407" cy="22833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register</a:t>
                </a:r>
                <a:endParaRPr lang="en-IN" sz="900" dirty="0"/>
              </a:p>
            </p:txBody>
          </p:sp>
        </p:grpSp>
        <p:pic>
          <p:nvPicPr>
            <p:cNvPr id="9" name="Picture 8" descr="Hand holding phone with search field on the screen">
              <a:extLst>
                <a:ext uri="{FF2B5EF4-FFF2-40B4-BE49-F238E27FC236}">
                  <a16:creationId xmlns:a16="http://schemas.microsoft.com/office/drawing/2014/main" id="{87F0C2D8-8406-BC56-2978-A09F8507FB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" t="-1" b="9369"/>
            <a:stretch/>
          </p:blipFill>
          <p:spPr bwMode="auto">
            <a:xfrm>
              <a:off x="7990416" y="1488563"/>
              <a:ext cx="2705465" cy="26925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980323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CD4CE3-DC3F-42C0-AA34-3A941EEBDA67}"/>
              </a:ext>
            </a:extLst>
          </p:cNvPr>
          <p:cNvSpPr/>
          <p:nvPr/>
        </p:nvSpPr>
        <p:spPr>
          <a:xfrm>
            <a:off x="3389608" y="1770743"/>
            <a:ext cx="6181134" cy="3316514"/>
          </a:xfrm>
          <a:prstGeom prst="roundRect">
            <a:avLst>
              <a:gd name="adj" fmla="val 7477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IN" altLang="ko-KR" sz="6000" dirty="0">
                <a:solidFill>
                  <a:srgbClr val="1A2344"/>
                </a:solidFill>
                <a:latin typeface="Comic Sans MS" panose="030F0702030302020204" pitchFamily="66" charset="0"/>
              </a:rPr>
              <a:t>How is it socially relevant</a:t>
            </a:r>
            <a:endParaRPr lang="ko-KR" altLang="en-US" sz="6000" dirty="0">
              <a:solidFill>
                <a:srgbClr val="1A2344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1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DEFE5-0081-21BF-DC26-9A963E59B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8028"/>
          <a:stretch/>
        </p:blipFill>
        <p:spPr>
          <a:xfrm>
            <a:off x="1474236" y="2006082"/>
            <a:ext cx="3432151" cy="3610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F5D8F6-72C7-0B38-00F6-AC7F4C11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88" y="2006082"/>
            <a:ext cx="3593841" cy="3593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237FBF-9731-BCA0-B132-5666BF810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965" y="3543301"/>
            <a:ext cx="619969" cy="303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CB3351-1A2C-0DC3-AD1A-B41498934078}"/>
              </a:ext>
            </a:extLst>
          </p:cNvPr>
          <p:cNvSpPr txBox="1"/>
          <p:nvPr/>
        </p:nvSpPr>
        <p:spPr>
          <a:xfrm>
            <a:off x="8405965" y="3482199"/>
            <a:ext cx="710043" cy="307777"/>
          </a:xfrm>
          <a:prstGeom prst="rect">
            <a:avLst/>
          </a:prstGeom>
          <a:noFill/>
          <a:ln w="19050"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contact</a:t>
            </a:r>
            <a:endParaRPr lang="en-IN" sz="14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89039-16F6-ED0C-83B7-35F9351C48EB}"/>
              </a:ext>
            </a:extLst>
          </p:cNvPr>
          <p:cNvSpPr txBox="1"/>
          <p:nvPr/>
        </p:nvSpPr>
        <p:spPr>
          <a:xfrm>
            <a:off x="575580" y="862376"/>
            <a:ext cx="5032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odoni MT" panose="02070603080606020203" pitchFamily="18" charset="0"/>
              </a:rPr>
              <a:t>Main problems are solved</a:t>
            </a:r>
            <a:endParaRPr lang="en-IN" sz="32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06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iring Ads | Job poster, Recruitment poster design, Hiring poster">
            <a:extLst>
              <a:ext uri="{FF2B5EF4-FFF2-40B4-BE49-F238E27FC236}">
                <a16:creationId xmlns:a16="http://schemas.microsoft.com/office/drawing/2014/main" id="{5179E962-31DD-5C4E-7D9E-C1ABED0A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18" y="2093386"/>
            <a:ext cx="2957981" cy="3831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4" descr="I Am An Essential Worker / Beautiful Text Quote Tshirt Design Royalty Free  SVG, Cliparts, Vectors, And Stock Illustration. Image 147489274.">
            <a:extLst>
              <a:ext uri="{FF2B5EF4-FFF2-40B4-BE49-F238E27FC236}">
                <a16:creationId xmlns:a16="http://schemas.microsoft.com/office/drawing/2014/main" id="{3C67583E-110E-742D-2282-B7CE05488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41" y="2093387"/>
            <a:ext cx="4699748" cy="3763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9ED6B-00A0-00DA-C922-B0BFA30525CF}"/>
              </a:ext>
            </a:extLst>
          </p:cNvPr>
          <p:cNvSpPr txBox="1"/>
          <p:nvPr/>
        </p:nvSpPr>
        <p:spPr>
          <a:xfrm>
            <a:off x="668886" y="868653"/>
            <a:ext cx="2942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odoni MT" panose="02070603080606020203" pitchFamily="18" charset="0"/>
              </a:rPr>
              <a:t>Advertisements</a:t>
            </a:r>
            <a:endParaRPr lang="en-IN" sz="32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40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07BB9-1A47-59BB-A4C2-E56DDF0ED862}"/>
              </a:ext>
            </a:extLst>
          </p:cNvPr>
          <p:cNvSpPr txBox="1"/>
          <p:nvPr/>
        </p:nvSpPr>
        <p:spPr>
          <a:xfrm>
            <a:off x="575580" y="862376"/>
            <a:ext cx="7271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odoni MT" panose="02070603080606020203" pitchFamily="18" charset="0"/>
              </a:rPr>
              <a:t>Provide better work and skilled worker</a:t>
            </a:r>
            <a:endParaRPr lang="en-IN" sz="3200" dirty="0">
              <a:latin typeface="Bodoni MT" panose="02070603080606020203" pitchFamily="18" charset="0"/>
            </a:endParaRPr>
          </a:p>
        </p:txBody>
      </p:sp>
      <p:pic>
        <p:nvPicPr>
          <p:cNvPr id="3" name="Picture 2" descr="Better Work - Improving garment industry conditions">
            <a:extLst>
              <a:ext uri="{FF2B5EF4-FFF2-40B4-BE49-F238E27FC236}">
                <a16:creationId xmlns:a16="http://schemas.microsoft.com/office/drawing/2014/main" id="{3AD27615-26F5-66A7-5DEF-FCDF799B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43" y="2506392"/>
            <a:ext cx="4690190" cy="2707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4" descr="Specified Skilled Workers Program - Nihongo Center">
            <a:extLst>
              <a:ext uri="{FF2B5EF4-FFF2-40B4-BE49-F238E27FC236}">
                <a16:creationId xmlns:a16="http://schemas.microsoft.com/office/drawing/2014/main" id="{0316DA03-A51B-AF38-82B1-F8EA5EBE4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7"/>
          <a:stretch/>
        </p:blipFill>
        <p:spPr bwMode="auto">
          <a:xfrm>
            <a:off x="6568751" y="2473009"/>
            <a:ext cx="4572001" cy="2741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8388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2182378-9CE4-627E-41C7-3CBFDDF59600}"/>
              </a:ext>
            </a:extLst>
          </p:cNvPr>
          <p:cNvGrpSpPr/>
          <p:nvPr/>
        </p:nvGrpSpPr>
        <p:grpSpPr>
          <a:xfrm>
            <a:off x="3840970" y="784562"/>
            <a:ext cx="5951044" cy="5791538"/>
            <a:chOff x="3120478" y="928070"/>
            <a:chExt cx="5951044" cy="57915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BD6178C-FE05-798D-B103-AD253005DD9F}"/>
                </a:ext>
              </a:extLst>
            </p:cNvPr>
            <p:cNvGrpSpPr/>
            <p:nvPr/>
          </p:nvGrpSpPr>
          <p:grpSpPr>
            <a:xfrm>
              <a:off x="3120478" y="928070"/>
              <a:ext cx="5951044" cy="5267886"/>
              <a:chOff x="3136613" y="924232"/>
              <a:chExt cx="5951044" cy="5267886"/>
            </a:xfrm>
          </p:grpSpPr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B7A7ACD9-AB35-E030-FA34-AF0C1D02E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710" y="2897325"/>
                <a:ext cx="1237927" cy="1183967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138" y="58"/>
                  </a:cxn>
                  <a:cxn ang="0">
                    <a:pos x="180" y="109"/>
                  </a:cxn>
                  <a:cxn ang="0">
                    <a:pos x="224" y="157"/>
                  </a:cxn>
                  <a:cxn ang="0">
                    <a:pos x="270" y="200"/>
                  </a:cxn>
                  <a:cxn ang="0">
                    <a:pos x="317" y="237"/>
                  </a:cxn>
                  <a:cxn ang="0">
                    <a:pos x="365" y="272"/>
                  </a:cxn>
                  <a:cxn ang="0">
                    <a:pos x="413" y="301"/>
                  </a:cxn>
                  <a:cxn ang="0">
                    <a:pos x="460" y="328"/>
                  </a:cxn>
                  <a:cxn ang="0">
                    <a:pos x="507" y="350"/>
                  </a:cxn>
                  <a:cxn ang="0">
                    <a:pos x="551" y="370"/>
                  </a:cxn>
                  <a:cxn ang="0">
                    <a:pos x="592" y="386"/>
                  </a:cxn>
                  <a:cxn ang="0">
                    <a:pos x="632" y="399"/>
                  </a:cxn>
                  <a:cxn ang="0">
                    <a:pos x="667" y="411"/>
                  </a:cxn>
                  <a:cxn ang="0">
                    <a:pos x="699" y="419"/>
                  </a:cxn>
                  <a:cxn ang="0">
                    <a:pos x="727" y="426"/>
                  </a:cxn>
                  <a:cxn ang="0">
                    <a:pos x="776" y="436"/>
                  </a:cxn>
                  <a:cxn ang="0">
                    <a:pos x="780" y="436"/>
                  </a:cxn>
                  <a:cxn ang="0">
                    <a:pos x="738" y="746"/>
                  </a:cxn>
                  <a:cxn ang="0">
                    <a:pos x="671" y="717"/>
                  </a:cxn>
                  <a:cxn ang="0">
                    <a:pos x="608" y="686"/>
                  </a:cxn>
                  <a:cxn ang="0">
                    <a:pos x="547" y="652"/>
                  </a:cxn>
                  <a:cxn ang="0">
                    <a:pos x="491" y="616"/>
                  </a:cxn>
                  <a:cxn ang="0">
                    <a:pos x="437" y="578"/>
                  </a:cxn>
                  <a:cxn ang="0">
                    <a:pos x="388" y="538"/>
                  </a:cxn>
                  <a:cxn ang="0">
                    <a:pos x="341" y="499"/>
                  </a:cxn>
                  <a:cxn ang="0">
                    <a:pos x="298" y="457"/>
                  </a:cxn>
                  <a:cxn ang="0">
                    <a:pos x="258" y="416"/>
                  </a:cxn>
                  <a:cxn ang="0">
                    <a:pos x="221" y="375"/>
                  </a:cxn>
                  <a:cxn ang="0">
                    <a:pos x="187" y="334"/>
                  </a:cxn>
                  <a:cxn ang="0">
                    <a:pos x="156" y="295"/>
                  </a:cxn>
                  <a:cxn ang="0">
                    <a:pos x="128" y="256"/>
                  </a:cxn>
                  <a:cxn ang="0">
                    <a:pos x="104" y="220"/>
                  </a:cxn>
                  <a:cxn ang="0">
                    <a:pos x="80" y="185"/>
                  </a:cxn>
                  <a:cxn ang="0">
                    <a:pos x="62" y="153"/>
                  </a:cxn>
                  <a:cxn ang="0">
                    <a:pos x="45" y="125"/>
                  </a:cxn>
                  <a:cxn ang="0">
                    <a:pos x="31" y="99"/>
                  </a:cxn>
                  <a:cxn ang="0">
                    <a:pos x="5" y="46"/>
                  </a:cxn>
                  <a:cxn ang="0">
                    <a:pos x="1" y="39"/>
                  </a:cxn>
                  <a:cxn ang="0">
                    <a:pos x="0" y="35"/>
                  </a:cxn>
                  <a:cxn ang="0">
                    <a:pos x="98" y="0"/>
                  </a:cxn>
                </a:cxnLst>
                <a:rect l="0" t="0" r="r" b="b"/>
                <a:pathLst>
                  <a:path w="780" h="746">
                    <a:moveTo>
                      <a:pt x="98" y="0"/>
                    </a:moveTo>
                    <a:lnTo>
                      <a:pt x="138" y="58"/>
                    </a:lnTo>
                    <a:lnTo>
                      <a:pt x="180" y="109"/>
                    </a:lnTo>
                    <a:lnTo>
                      <a:pt x="224" y="157"/>
                    </a:lnTo>
                    <a:lnTo>
                      <a:pt x="270" y="200"/>
                    </a:lnTo>
                    <a:lnTo>
                      <a:pt x="317" y="237"/>
                    </a:lnTo>
                    <a:lnTo>
                      <a:pt x="365" y="272"/>
                    </a:lnTo>
                    <a:lnTo>
                      <a:pt x="413" y="301"/>
                    </a:lnTo>
                    <a:lnTo>
                      <a:pt x="460" y="328"/>
                    </a:lnTo>
                    <a:lnTo>
                      <a:pt x="507" y="350"/>
                    </a:lnTo>
                    <a:lnTo>
                      <a:pt x="551" y="370"/>
                    </a:lnTo>
                    <a:lnTo>
                      <a:pt x="592" y="386"/>
                    </a:lnTo>
                    <a:lnTo>
                      <a:pt x="632" y="399"/>
                    </a:lnTo>
                    <a:lnTo>
                      <a:pt x="667" y="411"/>
                    </a:lnTo>
                    <a:lnTo>
                      <a:pt x="699" y="419"/>
                    </a:lnTo>
                    <a:lnTo>
                      <a:pt x="727" y="426"/>
                    </a:lnTo>
                    <a:lnTo>
                      <a:pt x="776" y="436"/>
                    </a:lnTo>
                    <a:lnTo>
                      <a:pt x="780" y="436"/>
                    </a:lnTo>
                    <a:lnTo>
                      <a:pt x="738" y="746"/>
                    </a:lnTo>
                    <a:lnTo>
                      <a:pt x="671" y="717"/>
                    </a:lnTo>
                    <a:lnTo>
                      <a:pt x="608" y="686"/>
                    </a:lnTo>
                    <a:lnTo>
                      <a:pt x="547" y="652"/>
                    </a:lnTo>
                    <a:lnTo>
                      <a:pt x="491" y="616"/>
                    </a:lnTo>
                    <a:lnTo>
                      <a:pt x="437" y="578"/>
                    </a:lnTo>
                    <a:lnTo>
                      <a:pt x="388" y="538"/>
                    </a:lnTo>
                    <a:lnTo>
                      <a:pt x="341" y="499"/>
                    </a:lnTo>
                    <a:lnTo>
                      <a:pt x="298" y="457"/>
                    </a:lnTo>
                    <a:lnTo>
                      <a:pt x="258" y="416"/>
                    </a:lnTo>
                    <a:lnTo>
                      <a:pt x="221" y="375"/>
                    </a:lnTo>
                    <a:lnTo>
                      <a:pt x="187" y="334"/>
                    </a:lnTo>
                    <a:lnTo>
                      <a:pt x="156" y="295"/>
                    </a:lnTo>
                    <a:lnTo>
                      <a:pt x="128" y="256"/>
                    </a:lnTo>
                    <a:lnTo>
                      <a:pt x="104" y="220"/>
                    </a:lnTo>
                    <a:lnTo>
                      <a:pt x="80" y="185"/>
                    </a:lnTo>
                    <a:lnTo>
                      <a:pt x="62" y="153"/>
                    </a:lnTo>
                    <a:lnTo>
                      <a:pt x="45" y="125"/>
                    </a:lnTo>
                    <a:lnTo>
                      <a:pt x="31" y="99"/>
                    </a:lnTo>
                    <a:lnTo>
                      <a:pt x="5" y="46"/>
                    </a:lnTo>
                    <a:lnTo>
                      <a:pt x="1" y="39"/>
                    </a:lnTo>
                    <a:lnTo>
                      <a:pt x="0" y="35"/>
                    </a:lnTo>
                    <a:lnTo>
                      <a:pt x="9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BEFF9">
                      <a:lumMod val="25000"/>
                      <a:shade val="30000"/>
                      <a:satMod val="115000"/>
                    </a:srgbClr>
                  </a:gs>
                  <a:gs pos="50000">
                    <a:srgbClr val="DBEFF9">
                      <a:lumMod val="25000"/>
                      <a:shade val="67500"/>
                      <a:satMod val="115000"/>
                    </a:srgbClr>
                  </a:gs>
                  <a:gs pos="100000">
                    <a:srgbClr val="DBEFF9">
                      <a:lumMod val="2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D4B2209E-7B0A-F095-D4DA-50E5EC5C7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558" y="2540231"/>
                <a:ext cx="1269669" cy="3651887"/>
              </a:xfrm>
              <a:custGeom>
                <a:avLst/>
                <a:gdLst/>
                <a:ahLst/>
                <a:cxnLst>
                  <a:cxn ang="0">
                    <a:pos x="780" y="71"/>
                  </a:cxn>
                  <a:cxn ang="0">
                    <a:pos x="712" y="235"/>
                  </a:cxn>
                  <a:cxn ang="0">
                    <a:pos x="662" y="405"/>
                  </a:cxn>
                  <a:cxn ang="0">
                    <a:pos x="625" y="578"/>
                  </a:cxn>
                  <a:cxn ang="0">
                    <a:pos x="601" y="752"/>
                  </a:cxn>
                  <a:cxn ang="0">
                    <a:pos x="590" y="926"/>
                  </a:cxn>
                  <a:cxn ang="0">
                    <a:pos x="589" y="1097"/>
                  </a:cxn>
                  <a:cxn ang="0">
                    <a:pos x="596" y="1263"/>
                  </a:cxn>
                  <a:cxn ang="0">
                    <a:pos x="610" y="1424"/>
                  </a:cxn>
                  <a:cxn ang="0">
                    <a:pos x="630" y="1578"/>
                  </a:cxn>
                  <a:cxn ang="0">
                    <a:pos x="653" y="1720"/>
                  </a:cxn>
                  <a:cxn ang="0">
                    <a:pos x="679" y="1852"/>
                  </a:cxn>
                  <a:cxn ang="0">
                    <a:pos x="706" y="1970"/>
                  </a:cxn>
                  <a:cxn ang="0">
                    <a:pos x="732" y="2074"/>
                  </a:cxn>
                  <a:cxn ang="0">
                    <a:pos x="755" y="2160"/>
                  </a:cxn>
                  <a:cxn ang="0">
                    <a:pos x="776" y="2227"/>
                  </a:cxn>
                  <a:cxn ang="0">
                    <a:pos x="792" y="2274"/>
                  </a:cxn>
                  <a:cxn ang="0">
                    <a:pos x="799" y="2298"/>
                  </a:cxn>
                  <a:cxn ang="0">
                    <a:pos x="0" y="2287"/>
                  </a:cxn>
                  <a:cxn ang="0">
                    <a:pos x="11" y="2069"/>
                  </a:cxn>
                  <a:cxn ang="0">
                    <a:pos x="34" y="1856"/>
                  </a:cxn>
                  <a:cxn ang="0">
                    <a:pos x="66" y="1649"/>
                  </a:cxn>
                  <a:cxn ang="0">
                    <a:pos x="107" y="1450"/>
                  </a:cxn>
                  <a:cxn ang="0">
                    <a:pos x="154" y="1260"/>
                  </a:cxn>
                  <a:cxn ang="0">
                    <a:pos x="207" y="1078"/>
                  </a:cxn>
                  <a:cxn ang="0">
                    <a:pos x="263" y="908"/>
                  </a:cxn>
                  <a:cxn ang="0">
                    <a:pos x="322" y="749"/>
                  </a:cxn>
                  <a:cxn ang="0">
                    <a:pos x="381" y="602"/>
                  </a:cxn>
                  <a:cxn ang="0">
                    <a:pos x="438" y="469"/>
                  </a:cxn>
                  <a:cxn ang="0">
                    <a:pos x="493" y="351"/>
                  </a:cxn>
                  <a:cxn ang="0">
                    <a:pos x="544" y="248"/>
                  </a:cxn>
                  <a:cxn ang="0">
                    <a:pos x="589" y="161"/>
                  </a:cxn>
                  <a:cxn ang="0">
                    <a:pos x="628" y="93"/>
                  </a:cxn>
                  <a:cxn ang="0">
                    <a:pos x="656" y="42"/>
                  </a:cxn>
                  <a:cxn ang="0">
                    <a:pos x="675" y="11"/>
                  </a:cxn>
                  <a:cxn ang="0">
                    <a:pos x="682" y="0"/>
                  </a:cxn>
                </a:cxnLst>
                <a:rect l="0" t="0" r="r" b="b"/>
                <a:pathLst>
                  <a:path w="800" h="2301">
                    <a:moveTo>
                      <a:pt x="682" y="0"/>
                    </a:moveTo>
                    <a:lnTo>
                      <a:pt x="780" y="71"/>
                    </a:lnTo>
                    <a:lnTo>
                      <a:pt x="744" y="152"/>
                    </a:lnTo>
                    <a:lnTo>
                      <a:pt x="712" y="235"/>
                    </a:lnTo>
                    <a:lnTo>
                      <a:pt x="685" y="320"/>
                    </a:lnTo>
                    <a:lnTo>
                      <a:pt x="662" y="405"/>
                    </a:lnTo>
                    <a:lnTo>
                      <a:pt x="641" y="491"/>
                    </a:lnTo>
                    <a:lnTo>
                      <a:pt x="625" y="578"/>
                    </a:lnTo>
                    <a:lnTo>
                      <a:pt x="612" y="665"/>
                    </a:lnTo>
                    <a:lnTo>
                      <a:pt x="601" y="752"/>
                    </a:lnTo>
                    <a:lnTo>
                      <a:pt x="595" y="839"/>
                    </a:lnTo>
                    <a:lnTo>
                      <a:pt x="590" y="926"/>
                    </a:lnTo>
                    <a:lnTo>
                      <a:pt x="588" y="1012"/>
                    </a:lnTo>
                    <a:lnTo>
                      <a:pt x="589" y="1097"/>
                    </a:lnTo>
                    <a:lnTo>
                      <a:pt x="591" y="1180"/>
                    </a:lnTo>
                    <a:lnTo>
                      <a:pt x="596" y="1263"/>
                    </a:lnTo>
                    <a:lnTo>
                      <a:pt x="602" y="1345"/>
                    </a:lnTo>
                    <a:lnTo>
                      <a:pt x="610" y="1424"/>
                    </a:lnTo>
                    <a:lnTo>
                      <a:pt x="619" y="1501"/>
                    </a:lnTo>
                    <a:lnTo>
                      <a:pt x="630" y="1578"/>
                    </a:lnTo>
                    <a:lnTo>
                      <a:pt x="641" y="1650"/>
                    </a:lnTo>
                    <a:lnTo>
                      <a:pt x="653" y="1720"/>
                    </a:lnTo>
                    <a:lnTo>
                      <a:pt x="666" y="1787"/>
                    </a:lnTo>
                    <a:lnTo>
                      <a:pt x="679" y="1852"/>
                    </a:lnTo>
                    <a:lnTo>
                      <a:pt x="693" y="1913"/>
                    </a:lnTo>
                    <a:lnTo>
                      <a:pt x="706" y="1970"/>
                    </a:lnTo>
                    <a:lnTo>
                      <a:pt x="719" y="2024"/>
                    </a:lnTo>
                    <a:lnTo>
                      <a:pt x="732" y="2074"/>
                    </a:lnTo>
                    <a:lnTo>
                      <a:pt x="744" y="2119"/>
                    </a:lnTo>
                    <a:lnTo>
                      <a:pt x="755" y="2160"/>
                    </a:lnTo>
                    <a:lnTo>
                      <a:pt x="766" y="2196"/>
                    </a:lnTo>
                    <a:lnTo>
                      <a:pt x="776" y="2227"/>
                    </a:lnTo>
                    <a:lnTo>
                      <a:pt x="784" y="2253"/>
                    </a:lnTo>
                    <a:lnTo>
                      <a:pt x="792" y="2274"/>
                    </a:lnTo>
                    <a:lnTo>
                      <a:pt x="796" y="2289"/>
                    </a:lnTo>
                    <a:lnTo>
                      <a:pt x="799" y="2298"/>
                    </a:lnTo>
                    <a:lnTo>
                      <a:pt x="800" y="2301"/>
                    </a:lnTo>
                    <a:lnTo>
                      <a:pt x="0" y="2287"/>
                    </a:lnTo>
                    <a:lnTo>
                      <a:pt x="4" y="2177"/>
                    </a:lnTo>
                    <a:lnTo>
                      <a:pt x="11" y="2069"/>
                    </a:lnTo>
                    <a:lnTo>
                      <a:pt x="21" y="1962"/>
                    </a:lnTo>
                    <a:lnTo>
                      <a:pt x="34" y="1856"/>
                    </a:lnTo>
                    <a:lnTo>
                      <a:pt x="48" y="1751"/>
                    </a:lnTo>
                    <a:lnTo>
                      <a:pt x="66" y="1649"/>
                    </a:lnTo>
                    <a:lnTo>
                      <a:pt x="86" y="1548"/>
                    </a:lnTo>
                    <a:lnTo>
                      <a:pt x="107" y="1450"/>
                    </a:lnTo>
                    <a:lnTo>
                      <a:pt x="130" y="1354"/>
                    </a:lnTo>
                    <a:lnTo>
                      <a:pt x="154" y="1260"/>
                    </a:lnTo>
                    <a:lnTo>
                      <a:pt x="181" y="1167"/>
                    </a:lnTo>
                    <a:lnTo>
                      <a:pt x="207" y="1078"/>
                    </a:lnTo>
                    <a:lnTo>
                      <a:pt x="235" y="992"/>
                    </a:lnTo>
                    <a:lnTo>
                      <a:pt x="263" y="908"/>
                    </a:lnTo>
                    <a:lnTo>
                      <a:pt x="292" y="826"/>
                    </a:lnTo>
                    <a:lnTo>
                      <a:pt x="322" y="749"/>
                    </a:lnTo>
                    <a:lnTo>
                      <a:pt x="351" y="674"/>
                    </a:lnTo>
                    <a:lnTo>
                      <a:pt x="381" y="602"/>
                    </a:lnTo>
                    <a:lnTo>
                      <a:pt x="410" y="534"/>
                    </a:lnTo>
                    <a:lnTo>
                      <a:pt x="438" y="469"/>
                    </a:lnTo>
                    <a:lnTo>
                      <a:pt x="466" y="408"/>
                    </a:lnTo>
                    <a:lnTo>
                      <a:pt x="493" y="351"/>
                    </a:lnTo>
                    <a:lnTo>
                      <a:pt x="520" y="297"/>
                    </a:lnTo>
                    <a:lnTo>
                      <a:pt x="544" y="248"/>
                    </a:lnTo>
                    <a:lnTo>
                      <a:pt x="568" y="202"/>
                    </a:lnTo>
                    <a:lnTo>
                      <a:pt x="589" y="161"/>
                    </a:lnTo>
                    <a:lnTo>
                      <a:pt x="610" y="125"/>
                    </a:lnTo>
                    <a:lnTo>
                      <a:pt x="628" y="93"/>
                    </a:lnTo>
                    <a:lnTo>
                      <a:pt x="643" y="64"/>
                    </a:lnTo>
                    <a:lnTo>
                      <a:pt x="656" y="42"/>
                    </a:lnTo>
                    <a:lnTo>
                      <a:pt x="667" y="23"/>
                    </a:lnTo>
                    <a:lnTo>
                      <a:pt x="675" y="11"/>
                    </a:lnTo>
                    <a:lnTo>
                      <a:pt x="679" y="2"/>
                    </a:lnTo>
                    <a:lnTo>
                      <a:pt x="68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BEFF9">
                      <a:lumMod val="25000"/>
                      <a:shade val="30000"/>
                      <a:satMod val="115000"/>
                    </a:srgbClr>
                  </a:gs>
                  <a:gs pos="50000">
                    <a:srgbClr val="DBEFF9">
                      <a:lumMod val="25000"/>
                      <a:shade val="67500"/>
                      <a:satMod val="115000"/>
                    </a:srgbClr>
                  </a:gs>
                  <a:gs pos="100000">
                    <a:srgbClr val="DBEFF9">
                      <a:lumMod val="2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EBB5236A-D8C7-F113-300E-05D31731D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0467" y="3711501"/>
                <a:ext cx="1872762" cy="866549"/>
              </a:xfrm>
              <a:custGeom>
                <a:avLst/>
                <a:gdLst/>
                <a:ahLst/>
                <a:cxnLst>
                  <a:cxn ang="0">
                    <a:pos x="646" y="1"/>
                  </a:cxn>
                  <a:cxn ang="0">
                    <a:pos x="735" y="10"/>
                  </a:cxn>
                  <a:cxn ang="0">
                    <a:pos x="820" y="27"/>
                  </a:cxn>
                  <a:cxn ang="0">
                    <a:pos x="899" y="49"/>
                  </a:cxn>
                  <a:cxn ang="0">
                    <a:pos x="972" y="74"/>
                  </a:cxn>
                  <a:cxn ang="0">
                    <a:pos x="1036" y="101"/>
                  </a:cxn>
                  <a:cxn ang="0">
                    <a:pos x="1090" y="126"/>
                  </a:cxn>
                  <a:cxn ang="0">
                    <a:pos x="1133" y="149"/>
                  </a:cxn>
                  <a:cxn ang="0">
                    <a:pos x="1162" y="166"/>
                  </a:cxn>
                  <a:cxn ang="0">
                    <a:pos x="1178" y="176"/>
                  </a:cxn>
                  <a:cxn ang="0">
                    <a:pos x="1136" y="238"/>
                  </a:cxn>
                  <a:cxn ang="0">
                    <a:pos x="1045" y="341"/>
                  </a:cxn>
                  <a:cxn ang="0">
                    <a:pos x="948" y="419"/>
                  </a:cxn>
                  <a:cxn ang="0">
                    <a:pos x="846" y="478"/>
                  </a:cxn>
                  <a:cxn ang="0">
                    <a:pos x="745" y="515"/>
                  </a:cxn>
                  <a:cxn ang="0">
                    <a:pos x="644" y="537"/>
                  </a:cxn>
                  <a:cxn ang="0">
                    <a:pos x="544" y="546"/>
                  </a:cxn>
                  <a:cxn ang="0">
                    <a:pos x="447" y="542"/>
                  </a:cxn>
                  <a:cxn ang="0">
                    <a:pos x="357" y="530"/>
                  </a:cxn>
                  <a:cxn ang="0">
                    <a:pos x="272" y="511"/>
                  </a:cxn>
                  <a:cxn ang="0">
                    <a:pos x="196" y="488"/>
                  </a:cxn>
                  <a:cxn ang="0">
                    <a:pos x="130" y="463"/>
                  </a:cxn>
                  <a:cxn ang="0">
                    <a:pos x="75" y="440"/>
                  </a:cxn>
                  <a:cxn ang="0">
                    <a:pos x="34" y="420"/>
                  </a:cxn>
                  <a:cxn ang="0">
                    <a:pos x="9" y="407"/>
                  </a:cxn>
                  <a:cxn ang="0">
                    <a:pos x="0" y="402"/>
                  </a:cxn>
                  <a:cxn ang="0">
                    <a:pos x="72" y="283"/>
                  </a:cxn>
                  <a:cxn ang="0">
                    <a:pos x="151" y="188"/>
                  </a:cxn>
                  <a:cxn ang="0">
                    <a:pos x="235" y="115"/>
                  </a:cxn>
                  <a:cxn ang="0">
                    <a:pos x="325" y="62"/>
                  </a:cxn>
                  <a:cxn ang="0">
                    <a:pos x="416" y="27"/>
                  </a:cxn>
                  <a:cxn ang="0">
                    <a:pos x="508" y="7"/>
                  </a:cxn>
                  <a:cxn ang="0">
                    <a:pos x="601" y="0"/>
                  </a:cxn>
                </a:cxnLst>
                <a:rect l="0" t="0" r="r" b="b"/>
                <a:pathLst>
                  <a:path w="1180" h="546">
                    <a:moveTo>
                      <a:pt x="601" y="0"/>
                    </a:moveTo>
                    <a:lnTo>
                      <a:pt x="646" y="1"/>
                    </a:lnTo>
                    <a:lnTo>
                      <a:pt x="691" y="5"/>
                    </a:lnTo>
                    <a:lnTo>
                      <a:pt x="735" y="10"/>
                    </a:lnTo>
                    <a:lnTo>
                      <a:pt x="778" y="17"/>
                    </a:lnTo>
                    <a:lnTo>
                      <a:pt x="820" y="27"/>
                    </a:lnTo>
                    <a:lnTo>
                      <a:pt x="860" y="37"/>
                    </a:lnTo>
                    <a:lnTo>
                      <a:pt x="899" y="49"/>
                    </a:lnTo>
                    <a:lnTo>
                      <a:pt x="937" y="61"/>
                    </a:lnTo>
                    <a:lnTo>
                      <a:pt x="972" y="74"/>
                    </a:lnTo>
                    <a:lnTo>
                      <a:pt x="1005" y="87"/>
                    </a:lnTo>
                    <a:lnTo>
                      <a:pt x="1036" y="101"/>
                    </a:lnTo>
                    <a:lnTo>
                      <a:pt x="1063" y="114"/>
                    </a:lnTo>
                    <a:lnTo>
                      <a:pt x="1090" y="126"/>
                    </a:lnTo>
                    <a:lnTo>
                      <a:pt x="1113" y="138"/>
                    </a:lnTo>
                    <a:lnTo>
                      <a:pt x="1133" y="149"/>
                    </a:lnTo>
                    <a:lnTo>
                      <a:pt x="1149" y="158"/>
                    </a:lnTo>
                    <a:lnTo>
                      <a:pt x="1162" y="166"/>
                    </a:lnTo>
                    <a:lnTo>
                      <a:pt x="1172" y="171"/>
                    </a:lnTo>
                    <a:lnTo>
                      <a:pt x="1178" y="176"/>
                    </a:lnTo>
                    <a:lnTo>
                      <a:pt x="1180" y="177"/>
                    </a:lnTo>
                    <a:lnTo>
                      <a:pt x="1136" y="238"/>
                    </a:lnTo>
                    <a:lnTo>
                      <a:pt x="1091" y="292"/>
                    </a:lnTo>
                    <a:lnTo>
                      <a:pt x="1045" y="341"/>
                    </a:lnTo>
                    <a:lnTo>
                      <a:pt x="996" y="383"/>
                    </a:lnTo>
                    <a:lnTo>
                      <a:pt x="948" y="419"/>
                    </a:lnTo>
                    <a:lnTo>
                      <a:pt x="897" y="451"/>
                    </a:lnTo>
                    <a:lnTo>
                      <a:pt x="846" y="478"/>
                    </a:lnTo>
                    <a:lnTo>
                      <a:pt x="796" y="499"/>
                    </a:lnTo>
                    <a:lnTo>
                      <a:pt x="745" y="515"/>
                    </a:lnTo>
                    <a:lnTo>
                      <a:pt x="695" y="529"/>
                    </a:lnTo>
                    <a:lnTo>
                      <a:pt x="644" y="537"/>
                    </a:lnTo>
                    <a:lnTo>
                      <a:pt x="593" y="543"/>
                    </a:lnTo>
                    <a:lnTo>
                      <a:pt x="544" y="546"/>
                    </a:lnTo>
                    <a:lnTo>
                      <a:pt x="495" y="545"/>
                    </a:lnTo>
                    <a:lnTo>
                      <a:pt x="447" y="542"/>
                    </a:lnTo>
                    <a:lnTo>
                      <a:pt x="401" y="537"/>
                    </a:lnTo>
                    <a:lnTo>
                      <a:pt x="357" y="530"/>
                    </a:lnTo>
                    <a:lnTo>
                      <a:pt x="313" y="521"/>
                    </a:lnTo>
                    <a:lnTo>
                      <a:pt x="272" y="511"/>
                    </a:lnTo>
                    <a:lnTo>
                      <a:pt x="232" y="500"/>
                    </a:lnTo>
                    <a:lnTo>
                      <a:pt x="196" y="488"/>
                    </a:lnTo>
                    <a:lnTo>
                      <a:pt x="161" y="476"/>
                    </a:lnTo>
                    <a:lnTo>
                      <a:pt x="130" y="463"/>
                    </a:lnTo>
                    <a:lnTo>
                      <a:pt x="101" y="451"/>
                    </a:lnTo>
                    <a:lnTo>
                      <a:pt x="75" y="440"/>
                    </a:lnTo>
                    <a:lnTo>
                      <a:pt x="53" y="429"/>
                    </a:lnTo>
                    <a:lnTo>
                      <a:pt x="34" y="420"/>
                    </a:lnTo>
                    <a:lnTo>
                      <a:pt x="20" y="413"/>
                    </a:lnTo>
                    <a:lnTo>
                      <a:pt x="9" y="407"/>
                    </a:lnTo>
                    <a:lnTo>
                      <a:pt x="2" y="403"/>
                    </a:lnTo>
                    <a:lnTo>
                      <a:pt x="0" y="402"/>
                    </a:lnTo>
                    <a:lnTo>
                      <a:pt x="35" y="339"/>
                    </a:lnTo>
                    <a:lnTo>
                      <a:pt x="72" y="283"/>
                    </a:lnTo>
                    <a:lnTo>
                      <a:pt x="111" y="233"/>
                    </a:lnTo>
                    <a:lnTo>
                      <a:pt x="151" y="188"/>
                    </a:lnTo>
                    <a:lnTo>
                      <a:pt x="193" y="149"/>
                    </a:lnTo>
                    <a:lnTo>
                      <a:pt x="235" y="115"/>
                    </a:lnTo>
                    <a:lnTo>
                      <a:pt x="279" y="86"/>
                    </a:lnTo>
                    <a:lnTo>
                      <a:pt x="325" y="62"/>
                    </a:lnTo>
                    <a:lnTo>
                      <a:pt x="370" y="42"/>
                    </a:lnTo>
                    <a:lnTo>
                      <a:pt x="416" y="27"/>
                    </a:lnTo>
                    <a:lnTo>
                      <a:pt x="462" y="16"/>
                    </a:lnTo>
                    <a:lnTo>
                      <a:pt x="508" y="7"/>
                    </a:lnTo>
                    <a:lnTo>
                      <a:pt x="555" y="2"/>
                    </a:lnTo>
                    <a:lnTo>
                      <a:pt x="6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9DD9">
                      <a:lumMod val="50000"/>
                    </a:srgbClr>
                  </a:gs>
                  <a:gs pos="50000">
                    <a:srgbClr val="009DD9">
                      <a:lumMod val="75000"/>
                    </a:srgbClr>
                  </a:gs>
                  <a:gs pos="100000">
                    <a:srgbClr val="009DD9"/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371FFE62-CBEC-D0B7-CD4A-76F5CAF61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613" y="2669918"/>
                <a:ext cx="1713524" cy="801935"/>
              </a:xfrm>
              <a:custGeom>
                <a:avLst/>
                <a:gdLst/>
                <a:ahLst/>
                <a:cxnLst>
                  <a:cxn ang="0">
                    <a:pos x="435" y="0"/>
                  </a:cxn>
                  <a:cxn ang="0">
                    <a:pos x="480" y="4"/>
                  </a:cxn>
                  <a:cxn ang="0">
                    <a:pos x="524" y="10"/>
                  </a:cxn>
                  <a:cxn ang="0">
                    <a:pos x="566" y="20"/>
                  </a:cxn>
                  <a:cxn ang="0">
                    <a:pos x="606" y="34"/>
                  </a:cxn>
                  <a:cxn ang="0">
                    <a:pos x="643" y="49"/>
                  </a:cxn>
                  <a:cxn ang="0">
                    <a:pos x="679" y="67"/>
                  </a:cxn>
                  <a:cxn ang="0">
                    <a:pos x="712" y="85"/>
                  </a:cxn>
                  <a:cxn ang="0">
                    <a:pos x="744" y="106"/>
                  </a:cxn>
                  <a:cxn ang="0">
                    <a:pos x="774" y="128"/>
                  </a:cxn>
                  <a:cxn ang="0">
                    <a:pos x="802" y="151"/>
                  </a:cxn>
                  <a:cxn ang="0">
                    <a:pos x="827" y="174"/>
                  </a:cxn>
                  <a:cxn ang="0">
                    <a:pos x="850" y="196"/>
                  </a:cxn>
                  <a:cxn ang="0">
                    <a:pos x="871" y="218"/>
                  </a:cxn>
                  <a:cxn ang="0">
                    <a:pos x="890" y="240"/>
                  </a:cxn>
                  <a:cxn ang="0">
                    <a:pos x="907" y="260"/>
                  </a:cxn>
                  <a:cxn ang="0">
                    <a:pos x="922" y="278"/>
                  </a:cxn>
                  <a:cxn ang="0">
                    <a:pos x="934" y="296"/>
                  </a:cxn>
                  <a:cxn ang="0">
                    <a:pos x="944" y="310"/>
                  </a:cxn>
                  <a:cxn ang="0">
                    <a:pos x="952" y="323"/>
                  </a:cxn>
                  <a:cxn ang="0">
                    <a:pos x="958" y="331"/>
                  </a:cxn>
                  <a:cxn ang="0">
                    <a:pos x="961" y="337"/>
                  </a:cxn>
                  <a:cxn ang="0">
                    <a:pos x="962" y="339"/>
                  </a:cxn>
                  <a:cxn ang="0">
                    <a:pos x="896" y="372"/>
                  </a:cxn>
                  <a:cxn ang="0">
                    <a:pos x="833" y="399"/>
                  </a:cxn>
                  <a:cxn ang="0">
                    <a:pos x="772" y="420"/>
                  </a:cxn>
                  <a:cxn ang="0">
                    <a:pos x="713" y="435"/>
                  </a:cxn>
                  <a:cxn ang="0">
                    <a:pos x="657" y="446"/>
                  </a:cxn>
                  <a:cxn ang="0">
                    <a:pos x="603" y="453"/>
                  </a:cxn>
                  <a:cxn ang="0">
                    <a:pos x="552" y="455"/>
                  </a:cxn>
                  <a:cxn ang="0">
                    <a:pos x="502" y="454"/>
                  </a:cxn>
                  <a:cxn ang="0">
                    <a:pos x="456" y="448"/>
                  </a:cxn>
                  <a:cxn ang="0">
                    <a:pos x="411" y="441"/>
                  </a:cxn>
                  <a:cxn ang="0">
                    <a:pos x="369" y="430"/>
                  </a:cxn>
                  <a:cxn ang="0">
                    <a:pos x="328" y="416"/>
                  </a:cxn>
                  <a:cxn ang="0">
                    <a:pos x="291" y="400"/>
                  </a:cxn>
                  <a:cxn ang="0">
                    <a:pos x="255" y="383"/>
                  </a:cxn>
                  <a:cxn ang="0">
                    <a:pos x="222" y="365"/>
                  </a:cxn>
                  <a:cxn ang="0">
                    <a:pos x="192" y="345"/>
                  </a:cxn>
                  <a:cxn ang="0">
                    <a:pos x="163" y="324"/>
                  </a:cxn>
                  <a:cxn ang="0">
                    <a:pos x="138" y="303"/>
                  </a:cxn>
                  <a:cxn ang="0">
                    <a:pos x="113" y="282"/>
                  </a:cxn>
                  <a:cxn ang="0">
                    <a:pos x="91" y="262"/>
                  </a:cxn>
                  <a:cxn ang="0">
                    <a:pos x="73" y="242"/>
                  </a:cxn>
                  <a:cxn ang="0">
                    <a:pos x="55" y="223"/>
                  </a:cxn>
                  <a:cxn ang="0">
                    <a:pos x="41" y="206"/>
                  </a:cxn>
                  <a:cxn ang="0">
                    <a:pos x="29" y="190"/>
                  </a:cxn>
                  <a:cxn ang="0">
                    <a:pos x="18" y="176"/>
                  </a:cxn>
                  <a:cxn ang="0">
                    <a:pos x="10" y="165"/>
                  </a:cxn>
                  <a:cxn ang="0">
                    <a:pos x="4" y="156"/>
                  </a:cxn>
                  <a:cxn ang="0">
                    <a:pos x="1" y="152"/>
                  </a:cxn>
                  <a:cxn ang="0">
                    <a:pos x="0" y="149"/>
                  </a:cxn>
                  <a:cxn ang="0">
                    <a:pos x="61" y="111"/>
                  </a:cxn>
                  <a:cxn ang="0">
                    <a:pos x="120" y="78"/>
                  </a:cxn>
                  <a:cxn ang="0">
                    <a:pos x="177" y="52"/>
                  </a:cxn>
                  <a:cxn ang="0">
                    <a:pos x="232" y="31"/>
                  </a:cxn>
                  <a:cxn ang="0">
                    <a:pos x="286" y="17"/>
                  </a:cxn>
                  <a:cxn ang="0">
                    <a:pos x="337" y="7"/>
                  </a:cxn>
                  <a:cxn ang="0">
                    <a:pos x="386" y="2"/>
                  </a:cxn>
                  <a:cxn ang="0">
                    <a:pos x="435" y="0"/>
                  </a:cxn>
                </a:cxnLst>
                <a:rect l="0" t="0" r="r" b="b"/>
                <a:pathLst>
                  <a:path w="962" h="455">
                    <a:moveTo>
                      <a:pt x="435" y="0"/>
                    </a:moveTo>
                    <a:lnTo>
                      <a:pt x="480" y="4"/>
                    </a:lnTo>
                    <a:lnTo>
                      <a:pt x="524" y="10"/>
                    </a:lnTo>
                    <a:lnTo>
                      <a:pt x="566" y="20"/>
                    </a:lnTo>
                    <a:lnTo>
                      <a:pt x="606" y="34"/>
                    </a:lnTo>
                    <a:lnTo>
                      <a:pt x="643" y="49"/>
                    </a:lnTo>
                    <a:lnTo>
                      <a:pt x="679" y="67"/>
                    </a:lnTo>
                    <a:lnTo>
                      <a:pt x="712" y="85"/>
                    </a:lnTo>
                    <a:lnTo>
                      <a:pt x="744" y="106"/>
                    </a:lnTo>
                    <a:lnTo>
                      <a:pt x="774" y="128"/>
                    </a:lnTo>
                    <a:lnTo>
                      <a:pt x="802" y="151"/>
                    </a:lnTo>
                    <a:lnTo>
                      <a:pt x="827" y="174"/>
                    </a:lnTo>
                    <a:lnTo>
                      <a:pt x="850" y="196"/>
                    </a:lnTo>
                    <a:lnTo>
                      <a:pt x="871" y="218"/>
                    </a:lnTo>
                    <a:lnTo>
                      <a:pt x="890" y="240"/>
                    </a:lnTo>
                    <a:lnTo>
                      <a:pt x="907" y="260"/>
                    </a:lnTo>
                    <a:lnTo>
                      <a:pt x="922" y="278"/>
                    </a:lnTo>
                    <a:lnTo>
                      <a:pt x="934" y="296"/>
                    </a:lnTo>
                    <a:lnTo>
                      <a:pt x="944" y="310"/>
                    </a:lnTo>
                    <a:lnTo>
                      <a:pt x="952" y="323"/>
                    </a:lnTo>
                    <a:lnTo>
                      <a:pt x="958" y="331"/>
                    </a:lnTo>
                    <a:lnTo>
                      <a:pt x="961" y="337"/>
                    </a:lnTo>
                    <a:lnTo>
                      <a:pt x="962" y="339"/>
                    </a:lnTo>
                    <a:lnTo>
                      <a:pt x="896" y="372"/>
                    </a:lnTo>
                    <a:lnTo>
                      <a:pt x="833" y="399"/>
                    </a:lnTo>
                    <a:lnTo>
                      <a:pt x="772" y="420"/>
                    </a:lnTo>
                    <a:lnTo>
                      <a:pt x="713" y="435"/>
                    </a:lnTo>
                    <a:lnTo>
                      <a:pt x="657" y="446"/>
                    </a:lnTo>
                    <a:lnTo>
                      <a:pt x="603" y="453"/>
                    </a:lnTo>
                    <a:lnTo>
                      <a:pt x="552" y="455"/>
                    </a:lnTo>
                    <a:lnTo>
                      <a:pt x="502" y="454"/>
                    </a:lnTo>
                    <a:lnTo>
                      <a:pt x="456" y="448"/>
                    </a:lnTo>
                    <a:lnTo>
                      <a:pt x="411" y="441"/>
                    </a:lnTo>
                    <a:lnTo>
                      <a:pt x="369" y="430"/>
                    </a:lnTo>
                    <a:lnTo>
                      <a:pt x="328" y="416"/>
                    </a:lnTo>
                    <a:lnTo>
                      <a:pt x="291" y="400"/>
                    </a:lnTo>
                    <a:lnTo>
                      <a:pt x="255" y="383"/>
                    </a:lnTo>
                    <a:lnTo>
                      <a:pt x="222" y="365"/>
                    </a:lnTo>
                    <a:lnTo>
                      <a:pt x="192" y="345"/>
                    </a:lnTo>
                    <a:lnTo>
                      <a:pt x="163" y="324"/>
                    </a:lnTo>
                    <a:lnTo>
                      <a:pt x="138" y="303"/>
                    </a:lnTo>
                    <a:lnTo>
                      <a:pt x="113" y="282"/>
                    </a:lnTo>
                    <a:lnTo>
                      <a:pt x="91" y="262"/>
                    </a:lnTo>
                    <a:lnTo>
                      <a:pt x="73" y="242"/>
                    </a:lnTo>
                    <a:lnTo>
                      <a:pt x="55" y="223"/>
                    </a:lnTo>
                    <a:lnTo>
                      <a:pt x="41" y="206"/>
                    </a:lnTo>
                    <a:lnTo>
                      <a:pt x="29" y="190"/>
                    </a:lnTo>
                    <a:lnTo>
                      <a:pt x="18" y="176"/>
                    </a:lnTo>
                    <a:lnTo>
                      <a:pt x="10" y="165"/>
                    </a:lnTo>
                    <a:lnTo>
                      <a:pt x="4" y="156"/>
                    </a:lnTo>
                    <a:lnTo>
                      <a:pt x="1" y="152"/>
                    </a:lnTo>
                    <a:lnTo>
                      <a:pt x="0" y="149"/>
                    </a:lnTo>
                    <a:lnTo>
                      <a:pt x="61" y="111"/>
                    </a:lnTo>
                    <a:lnTo>
                      <a:pt x="120" y="78"/>
                    </a:lnTo>
                    <a:lnTo>
                      <a:pt x="177" y="52"/>
                    </a:lnTo>
                    <a:lnTo>
                      <a:pt x="232" y="31"/>
                    </a:lnTo>
                    <a:lnTo>
                      <a:pt x="286" y="17"/>
                    </a:lnTo>
                    <a:lnTo>
                      <a:pt x="337" y="7"/>
                    </a:lnTo>
                    <a:lnTo>
                      <a:pt x="386" y="2"/>
                    </a:lnTo>
                    <a:lnTo>
                      <a:pt x="43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9DD9">
                      <a:lumMod val="50000"/>
                    </a:srgbClr>
                  </a:gs>
                  <a:gs pos="50000">
                    <a:srgbClr val="009DD9">
                      <a:lumMod val="75000"/>
                    </a:srgbClr>
                  </a:gs>
                  <a:gs pos="100000">
                    <a:srgbClr val="009DD9"/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1AC15675-A1D7-7498-2061-5B25D1E08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3782" y="2043473"/>
                <a:ext cx="714189" cy="549132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64" y="1"/>
                  </a:cxn>
                  <a:cxn ang="0">
                    <a:pos x="85" y="2"/>
                  </a:cxn>
                  <a:cxn ang="0">
                    <a:pos x="109" y="4"/>
                  </a:cxn>
                  <a:cxn ang="0">
                    <a:pos x="133" y="8"/>
                  </a:cxn>
                  <a:cxn ang="0">
                    <a:pos x="158" y="13"/>
                  </a:cxn>
                  <a:cxn ang="0">
                    <a:pos x="184" y="20"/>
                  </a:cxn>
                  <a:cxn ang="0">
                    <a:pos x="212" y="30"/>
                  </a:cxn>
                  <a:cxn ang="0">
                    <a:pos x="240" y="41"/>
                  </a:cxn>
                  <a:cxn ang="0">
                    <a:pos x="266" y="55"/>
                  </a:cxn>
                  <a:cxn ang="0">
                    <a:pos x="293" y="72"/>
                  </a:cxn>
                  <a:cxn ang="0">
                    <a:pos x="319" y="91"/>
                  </a:cxn>
                  <a:cxn ang="0">
                    <a:pos x="344" y="116"/>
                  </a:cxn>
                  <a:cxn ang="0">
                    <a:pos x="367" y="142"/>
                  </a:cxn>
                  <a:cxn ang="0">
                    <a:pos x="388" y="173"/>
                  </a:cxn>
                  <a:cxn ang="0">
                    <a:pos x="408" y="208"/>
                  </a:cxn>
                  <a:cxn ang="0">
                    <a:pos x="424" y="248"/>
                  </a:cxn>
                  <a:cxn ang="0">
                    <a:pos x="439" y="292"/>
                  </a:cxn>
                  <a:cxn ang="0">
                    <a:pos x="450" y="341"/>
                  </a:cxn>
                  <a:cxn ang="0">
                    <a:pos x="448" y="341"/>
                  </a:cxn>
                  <a:cxn ang="0">
                    <a:pos x="442" y="342"/>
                  </a:cxn>
                  <a:cxn ang="0">
                    <a:pos x="433" y="343"/>
                  </a:cxn>
                  <a:cxn ang="0">
                    <a:pos x="421" y="344"/>
                  </a:cxn>
                  <a:cxn ang="0">
                    <a:pos x="406" y="345"/>
                  </a:cxn>
                  <a:cxn ang="0">
                    <a:pos x="388" y="346"/>
                  </a:cxn>
                  <a:cxn ang="0">
                    <a:pos x="346" y="346"/>
                  </a:cxn>
                  <a:cxn ang="0">
                    <a:pos x="323" y="345"/>
                  </a:cxn>
                  <a:cxn ang="0">
                    <a:pos x="299" y="343"/>
                  </a:cxn>
                  <a:cxn ang="0">
                    <a:pos x="274" y="340"/>
                  </a:cxn>
                  <a:cxn ang="0">
                    <a:pos x="248" y="334"/>
                  </a:cxn>
                  <a:cxn ang="0">
                    <a:pos x="222" y="327"/>
                  </a:cxn>
                  <a:cxn ang="0">
                    <a:pos x="197" y="319"/>
                  </a:cxn>
                  <a:cxn ang="0">
                    <a:pos x="170" y="309"/>
                  </a:cxn>
                  <a:cxn ang="0">
                    <a:pos x="145" y="295"/>
                  </a:cxn>
                  <a:cxn ang="0">
                    <a:pos x="121" y="281"/>
                  </a:cxn>
                  <a:cxn ang="0">
                    <a:pos x="99" y="262"/>
                  </a:cxn>
                  <a:cxn ang="0">
                    <a:pos x="77" y="243"/>
                  </a:cxn>
                  <a:cxn ang="0">
                    <a:pos x="58" y="218"/>
                  </a:cxn>
                  <a:cxn ang="0">
                    <a:pos x="40" y="192"/>
                  </a:cxn>
                  <a:cxn ang="0">
                    <a:pos x="26" y="162"/>
                  </a:cxn>
                  <a:cxn ang="0">
                    <a:pos x="14" y="128"/>
                  </a:cxn>
                  <a:cxn ang="0">
                    <a:pos x="6" y="90"/>
                  </a:cxn>
                  <a:cxn ang="0">
                    <a:pos x="1" y="48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7" y="2"/>
                  </a:cxn>
                  <a:cxn ang="0">
                    <a:pos x="17" y="1"/>
                  </a:cxn>
                  <a:cxn ang="0">
                    <a:pos x="30" y="1"/>
                  </a:cxn>
                  <a:cxn ang="0">
                    <a:pos x="46" y="0"/>
                  </a:cxn>
                </a:cxnLst>
                <a:rect l="0" t="0" r="r" b="b"/>
                <a:pathLst>
                  <a:path w="450" h="346">
                    <a:moveTo>
                      <a:pt x="46" y="0"/>
                    </a:moveTo>
                    <a:lnTo>
                      <a:pt x="64" y="1"/>
                    </a:lnTo>
                    <a:lnTo>
                      <a:pt x="85" y="2"/>
                    </a:lnTo>
                    <a:lnTo>
                      <a:pt x="109" y="4"/>
                    </a:lnTo>
                    <a:lnTo>
                      <a:pt x="133" y="8"/>
                    </a:lnTo>
                    <a:lnTo>
                      <a:pt x="158" y="13"/>
                    </a:lnTo>
                    <a:lnTo>
                      <a:pt x="184" y="20"/>
                    </a:lnTo>
                    <a:lnTo>
                      <a:pt x="212" y="30"/>
                    </a:lnTo>
                    <a:lnTo>
                      <a:pt x="240" y="41"/>
                    </a:lnTo>
                    <a:lnTo>
                      <a:pt x="266" y="55"/>
                    </a:lnTo>
                    <a:lnTo>
                      <a:pt x="293" y="72"/>
                    </a:lnTo>
                    <a:lnTo>
                      <a:pt x="319" y="91"/>
                    </a:lnTo>
                    <a:lnTo>
                      <a:pt x="344" y="116"/>
                    </a:lnTo>
                    <a:lnTo>
                      <a:pt x="367" y="142"/>
                    </a:lnTo>
                    <a:lnTo>
                      <a:pt x="388" y="173"/>
                    </a:lnTo>
                    <a:lnTo>
                      <a:pt x="408" y="208"/>
                    </a:lnTo>
                    <a:lnTo>
                      <a:pt x="424" y="248"/>
                    </a:lnTo>
                    <a:lnTo>
                      <a:pt x="439" y="292"/>
                    </a:lnTo>
                    <a:lnTo>
                      <a:pt x="450" y="341"/>
                    </a:lnTo>
                    <a:lnTo>
                      <a:pt x="448" y="341"/>
                    </a:lnTo>
                    <a:lnTo>
                      <a:pt x="442" y="342"/>
                    </a:lnTo>
                    <a:lnTo>
                      <a:pt x="433" y="343"/>
                    </a:lnTo>
                    <a:lnTo>
                      <a:pt x="421" y="344"/>
                    </a:lnTo>
                    <a:lnTo>
                      <a:pt x="406" y="345"/>
                    </a:lnTo>
                    <a:lnTo>
                      <a:pt x="388" y="346"/>
                    </a:lnTo>
                    <a:lnTo>
                      <a:pt x="346" y="346"/>
                    </a:lnTo>
                    <a:lnTo>
                      <a:pt x="323" y="345"/>
                    </a:lnTo>
                    <a:lnTo>
                      <a:pt x="299" y="343"/>
                    </a:lnTo>
                    <a:lnTo>
                      <a:pt x="274" y="340"/>
                    </a:lnTo>
                    <a:lnTo>
                      <a:pt x="248" y="334"/>
                    </a:lnTo>
                    <a:lnTo>
                      <a:pt x="222" y="327"/>
                    </a:lnTo>
                    <a:lnTo>
                      <a:pt x="197" y="319"/>
                    </a:lnTo>
                    <a:lnTo>
                      <a:pt x="170" y="309"/>
                    </a:lnTo>
                    <a:lnTo>
                      <a:pt x="145" y="295"/>
                    </a:lnTo>
                    <a:lnTo>
                      <a:pt x="121" y="281"/>
                    </a:lnTo>
                    <a:lnTo>
                      <a:pt x="99" y="262"/>
                    </a:lnTo>
                    <a:lnTo>
                      <a:pt x="77" y="243"/>
                    </a:lnTo>
                    <a:lnTo>
                      <a:pt x="58" y="218"/>
                    </a:lnTo>
                    <a:lnTo>
                      <a:pt x="40" y="192"/>
                    </a:lnTo>
                    <a:lnTo>
                      <a:pt x="26" y="162"/>
                    </a:lnTo>
                    <a:lnTo>
                      <a:pt x="14" y="128"/>
                    </a:lnTo>
                    <a:lnTo>
                      <a:pt x="6" y="90"/>
                    </a:lnTo>
                    <a:lnTo>
                      <a:pt x="1" y="48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7" y="2"/>
                    </a:lnTo>
                    <a:lnTo>
                      <a:pt x="17" y="1"/>
                    </a:lnTo>
                    <a:lnTo>
                      <a:pt x="30" y="1"/>
                    </a:lnTo>
                    <a:lnTo>
                      <a:pt x="4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9DD9">
                      <a:lumMod val="50000"/>
                    </a:srgbClr>
                  </a:gs>
                  <a:gs pos="50000">
                    <a:srgbClr val="009DD9">
                      <a:lumMod val="75000"/>
                    </a:srgbClr>
                  </a:gs>
                  <a:gs pos="100000">
                    <a:srgbClr val="009DD9"/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CD6FC5E2-A85D-2187-1166-04AEC98DD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8449" y="1143595"/>
                <a:ext cx="1442662" cy="1631525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76" y="2"/>
                  </a:cxn>
                  <a:cxn ang="0">
                    <a:pos x="121" y="6"/>
                  </a:cxn>
                  <a:cxn ang="0">
                    <a:pos x="175" y="13"/>
                  </a:cxn>
                  <a:cxn ang="0">
                    <a:pos x="270" y="32"/>
                  </a:cxn>
                  <a:cxn ang="0">
                    <a:pos x="339" y="51"/>
                  </a:cxn>
                  <a:cxn ang="0">
                    <a:pos x="411" y="76"/>
                  </a:cxn>
                  <a:cxn ang="0">
                    <a:pos x="485" y="109"/>
                  </a:cxn>
                  <a:cxn ang="0">
                    <a:pos x="556" y="149"/>
                  </a:cxn>
                  <a:cxn ang="0">
                    <a:pos x="627" y="198"/>
                  </a:cxn>
                  <a:cxn ang="0">
                    <a:pos x="693" y="258"/>
                  </a:cxn>
                  <a:cxn ang="0">
                    <a:pos x="753" y="329"/>
                  </a:cxn>
                  <a:cxn ang="0">
                    <a:pos x="806" y="411"/>
                  </a:cxn>
                  <a:cxn ang="0">
                    <a:pos x="850" y="505"/>
                  </a:cxn>
                  <a:cxn ang="0">
                    <a:pos x="883" y="613"/>
                  </a:cxn>
                  <a:cxn ang="0">
                    <a:pos x="903" y="736"/>
                  </a:cxn>
                  <a:cxn ang="0">
                    <a:pos x="909" y="873"/>
                  </a:cxn>
                  <a:cxn ang="0">
                    <a:pos x="898" y="1028"/>
                  </a:cxn>
                  <a:cxn ang="0">
                    <a:pos x="890" y="1027"/>
                  </a:cxn>
                  <a:cxn ang="0">
                    <a:pos x="867" y="1025"/>
                  </a:cxn>
                  <a:cxn ang="0">
                    <a:pos x="830" y="1019"/>
                  </a:cxn>
                  <a:cxn ang="0">
                    <a:pos x="782" y="1011"/>
                  </a:cxn>
                  <a:cxn ang="0">
                    <a:pos x="726" y="998"/>
                  </a:cxn>
                  <a:cxn ang="0">
                    <a:pos x="661" y="982"/>
                  </a:cxn>
                  <a:cxn ang="0">
                    <a:pos x="592" y="958"/>
                  </a:cxn>
                  <a:cxn ang="0">
                    <a:pos x="518" y="930"/>
                  </a:cxn>
                  <a:cxn ang="0">
                    <a:pos x="443" y="893"/>
                  </a:cxn>
                  <a:cxn ang="0">
                    <a:pos x="368" y="850"/>
                  </a:cxn>
                  <a:cxn ang="0">
                    <a:pos x="294" y="798"/>
                  </a:cxn>
                  <a:cxn ang="0">
                    <a:pos x="226" y="738"/>
                  </a:cxn>
                  <a:cxn ang="0">
                    <a:pos x="162" y="667"/>
                  </a:cxn>
                  <a:cxn ang="0">
                    <a:pos x="107" y="587"/>
                  </a:cxn>
                  <a:cxn ang="0">
                    <a:pos x="61" y="494"/>
                  </a:cxn>
                  <a:cxn ang="0">
                    <a:pos x="27" y="390"/>
                  </a:cxn>
                  <a:cxn ang="0">
                    <a:pos x="6" y="273"/>
                  </a:cxn>
                  <a:cxn ang="0">
                    <a:pos x="0" y="143"/>
                  </a:cxn>
                  <a:cxn ang="0">
                    <a:pos x="12" y="0"/>
                  </a:cxn>
                </a:cxnLst>
                <a:rect l="0" t="0" r="r" b="b"/>
                <a:pathLst>
                  <a:path w="909" h="1028">
                    <a:moveTo>
                      <a:pt x="12" y="0"/>
                    </a:moveTo>
                    <a:lnTo>
                      <a:pt x="42" y="0"/>
                    </a:lnTo>
                    <a:lnTo>
                      <a:pt x="58" y="1"/>
                    </a:lnTo>
                    <a:lnTo>
                      <a:pt x="76" y="2"/>
                    </a:lnTo>
                    <a:lnTo>
                      <a:pt x="98" y="3"/>
                    </a:lnTo>
                    <a:lnTo>
                      <a:pt x="121" y="6"/>
                    </a:lnTo>
                    <a:lnTo>
                      <a:pt x="148" y="9"/>
                    </a:lnTo>
                    <a:lnTo>
                      <a:pt x="175" y="13"/>
                    </a:lnTo>
                    <a:lnTo>
                      <a:pt x="237" y="24"/>
                    </a:lnTo>
                    <a:lnTo>
                      <a:pt x="270" y="32"/>
                    </a:lnTo>
                    <a:lnTo>
                      <a:pt x="304" y="41"/>
                    </a:lnTo>
                    <a:lnTo>
                      <a:pt x="339" y="51"/>
                    </a:lnTo>
                    <a:lnTo>
                      <a:pt x="375" y="63"/>
                    </a:lnTo>
                    <a:lnTo>
                      <a:pt x="411" y="76"/>
                    </a:lnTo>
                    <a:lnTo>
                      <a:pt x="447" y="91"/>
                    </a:lnTo>
                    <a:lnTo>
                      <a:pt x="485" y="109"/>
                    </a:lnTo>
                    <a:lnTo>
                      <a:pt x="521" y="128"/>
                    </a:lnTo>
                    <a:lnTo>
                      <a:pt x="556" y="149"/>
                    </a:lnTo>
                    <a:lnTo>
                      <a:pt x="593" y="173"/>
                    </a:lnTo>
                    <a:lnTo>
                      <a:pt x="627" y="198"/>
                    </a:lnTo>
                    <a:lnTo>
                      <a:pt x="661" y="227"/>
                    </a:lnTo>
                    <a:lnTo>
                      <a:pt x="693" y="258"/>
                    </a:lnTo>
                    <a:lnTo>
                      <a:pt x="725" y="292"/>
                    </a:lnTo>
                    <a:lnTo>
                      <a:pt x="753" y="329"/>
                    </a:lnTo>
                    <a:lnTo>
                      <a:pt x="781" y="368"/>
                    </a:lnTo>
                    <a:lnTo>
                      <a:pt x="806" y="411"/>
                    </a:lnTo>
                    <a:lnTo>
                      <a:pt x="829" y="457"/>
                    </a:lnTo>
                    <a:lnTo>
                      <a:pt x="850" y="505"/>
                    </a:lnTo>
                    <a:lnTo>
                      <a:pt x="868" y="558"/>
                    </a:lnTo>
                    <a:lnTo>
                      <a:pt x="883" y="613"/>
                    </a:lnTo>
                    <a:lnTo>
                      <a:pt x="894" y="673"/>
                    </a:lnTo>
                    <a:lnTo>
                      <a:pt x="903" y="736"/>
                    </a:lnTo>
                    <a:lnTo>
                      <a:pt x="908" y="803"/>
                    </a:lnTo>
                    <a:lnTo>
                      <a:pt x="909" y="873"/>
                    </a:lnTo>
                    <a:lnTo>
                      <a:pt x="905" y="949"/>
                    </a:lnTo>
                    <a:lnTo>
                      <a:pt x="898" y="1028"/>
                    </a:lnTo>
                    <a:lnTo>
                      <a:pt x="895" y="1028"/>
                    </a:lnTo>
                    <a:lnTo>
                      <a:pt x="890" y="1027"/>
                    </a:lnTo>
                    <a:lnTo>
                      <a:pt x="880" y="1026"/>
                    </a:lnTo>
                    <a:lnTo>
                      <a:pt x="867" y="1025"/>
                    </a:lnTo>
                    <a:lnTo>
                      <a:pt x="849" y="1022"/>
                    </a:lnTo>
                    <a:lnTo>
                      <a:pt x="830" y="1019"/>
                    </a:lnTo>
                    <a:lnTo>
                      <a:pt x="807" y="1016"/>
                    </a:lnTo>
                    <a:lnTo>
                      <a:pt x="782" y="1011"/>
                    </a:lnTo>
                    <a:lnTo>
                      <a:pt x="756" y="1005"/>
                    </a:lnTo>
                    <a:lnTo>
                      <a:pt x="726" y="998"/>
                    </a:lnTo>
                    <a:lnTo>
                      <a:pt x="694" y="990"/>
                    </a:lnTo>
                    <a:lnTo>
                      <a:pt x="661" y="982"/>
                    </a:lnTo>
                    <a:lnTo>
                      <a:pt x="627" y="971"/>
                    </a:lnTo>
                    <a:lnTo>
                      <a:pt x="592" y="958"/>
                    </a:lnTo>
                    <a:lnTo>
                      <a:pt x="555" y="945"/>
                    </a:lnTo>
                    <a:lnTo>
                      <a:pt x="518" y="930"/>
                    </a:lnTo>
                    <a:lnTo>
                      <a:pt x="480" y="912"/>
                    </a:lnTo>
                    <a:lnTo>
                      <a:pt x="443" y="893"/>
                    </a:lnTo>
                    <a:lnTo>
                      <a:pt x="405" y="872"/>
                    </a:lnTo>
                    <a:lnTo>
                      <a:pt x="368" y="850"/>
                    </a:lnTo>
                    <a:lnTo>
                      <a:pt x="331" y="825"/>
                    </a:lnTo>
                    <a:lnTo>
                      <a:pt x="294" y="798"/>
                    </a:lnTo>
                    <a:lnTo>
                      <a:pt x="259" y="770"/>
                    </a:lnTo>
                    <a:lnTo>
                      <a:pt x="226" y="738"/>
                    </a:lnTo>
                    <a:lnTo>
                      <a:pt x="193" y="704"/>
                    </a:lnTo>
                    <a:lnTo>
                      <a:pt x="162" y="667"/>
                    </a:lnTo>
                    <a:lnTo>
                      <a:pt x="134" y="629"/>
                    </a:lnTo>
                    <a:lnTo>
                      <a:pt x="107" y="587"/>
                    </a:lnTo>
                    <a:lnTo>
                      <a:pt x="83" y="541"/>
                    </a:lnTo>
                    <a:lnTo>
                      <a:pt x="61" y="494"/>
                    </a:lnTo>
                    <a:lnTo>
                      <a:pt x="42" y="443"/>
                    </a:lnTo>
                    <a:lnTo>
                      <a:pt x="27" y="390"/>
                    </a:lnTo>
                    <a:lnTo>
                      <a:pt x="15" y="334"/>
                    </a:lnTo>
                    <a:lnTo>
                      <a:pt x="6" y="273"/>
                    </a:lnTo>
                    <a:lnTo>
                      <a:pt x="1" y="210"/>
                    </a:lnTo>
                    <a:lnTo>
                      <a:pt x="0" y="143"/>
                    </a:lnTo>
                    <a:lnTo>
                      <a:pt x="5" y="74"/>
                    </a:lnTo>
                    <a:lnTo>
                      <a:pt x="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9DD9">
                      <a:lumMod val="50000"/>
                    </a:srgbClr>
                  </a:gs>
                  <a:gs pos="50000">
                    <a:srgbClr val="009DD9">
                      <a:lumMod val="75000"/>
                    </a:srgbClr>
                  </a:gs>
                  <a:gs pos="100000">
                    <a:srgbClr val="009DD9"/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C5247BA3-CC1B-74D5-6A25-F5BFF7645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1252" y="1388006"/>
                <a:ext cx="577699" cy="1063348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62" y="1"/>
                  </a:cxn>
                  <a:cxn ang="0">
                    <a:pos x="166" y="5"/>
                  </a:cxn>
                  <a:cxn ang="0">
                    <a:pos x="174" y="10"/>
                  </a:cxn>
                  <a:cxn ang="0">
                    <a:pos x="185" y="18"/>
                  </a:cxn>
                  <a:cxn ang="0">
                    <a:pos x="197" y="27"/>
                  </a:cxn>
                  <a:cxn ang="0">
                    <a:pos x="212" y="39"/>
                  </a:cxn>
                  <a:cxn ang="0">
                    <a:pos x="227" y="52"/>
                  </a:cxn>
                  <a:cxn ang="0">
                    <a:pos x="244" y="69"/>
                  </a:cxn>
                  <a:cxn ang="0">
                    <a:pos x="260" y="86"/>
                  </a:cxn>
                  <a:cxn ang="0">
                    <a:pos x="277" y="106"/>
                  </a:cxn>
                  <a:cxn ang="0">
                    <a:pos x="293" y="127"/>
                  </a:cxn>
                  <a:cxn ang="0">
                    <a:pos x="308" y="151"/>
                  </a:cxn>
                  <a:cxn ang="0">
                    <a:pos x="323" y="177"/>
                  </a:cxn>
                  <a:cxn ang="0">
                    <a:pos x="336" y="204"/>
                  </a:cxn>
                  <a:cxn ang="0">
                    <a:pos x="347" y="233"/>
                  </a:cxn>
                  <a:cxn ang="0">
                    <a:pos x="356" y="264"/>
                  </a:cxn>
                  <a:cxn ang="0">
                    <a:pos x="361" y="297"/>
                  </a:cxn>
                  <a:cxn ang="0">
                    <a:pos x="364" y="332"/>
                  </a:cxn>
                  <a:cxn ang="0">
                    <a:pos x="362" y="368"/>
                  </a:cxn>
                  <a:cxn ang="0">
                    <a:pos x="358" y="406"/>
                  </a:cxn>
                  <a:cxn ang="0">
                    <a:pos x="349" y="446"/>
                  </a:cxn>
                  <a:cxn ang="0">
                    <a:pos x="335" y="488"/>
                  </a:cxn>
                  <a:cxn ang="0">
                    <a:pos x="315" y="531"/>
                  </a:cxn>
                  <a:cxn ang="0">
                    <a:pos x="291" y="575"/>
                  </a:cxn>
                  <a:cxn ang="0">
                    <a:pos x="260" y="622"/>
                  </a:cxn>
                  <a:cxn ang="0">
                    <a:pos x="223" y="670"/>
                  </a:cxn>
                  <a:cxn ang="0">
                    <a:pos x="216" y="667"/>
                  </a:cxn>
                  <a:cxn ang="0">
                    <a:pos x="208" y="662"/>
                  </a:cxn>
                  <a:cxn ang="0">
                    <a:pos x="198" y="657"/>
                  </a:cxn>
                  <a:cxn ang="0">
                    <a:pos x="186" y="649"/>
                  </a:cxn>
                  <a:cxn ang="0">
                    <a:pos x="173" y="640"/>
                  </a:cxn>
                  <a:cxn ang="0">
                    <a:pos x="158" y="630"/>
                  </a:cxn>
                  <a:cxn ang="0">
                    <a:pos x="141" y="617"/>
                  </a:cxn>
                  <a:cxn ang="0">
                    <a:pos x="125" y="603"/>
                  </a:cxn>
                  <a:cxn ang="0">
                    <a:pos x="107" y="587"/>
                  </a:cxn>
                  <a:cxn ang="0">
                    <a:pos x="90" y="569"/>
                  </a:cxn>
                  <a:cxn ang="0">
                    <a:pos x="74" y="551"/>
                  </a:cxn>
                  <a:cxn ang="0">
                    <a:pos x="59" y="530"/>
                  </a:cxn>
                  <a:cxn ang="0">
                    <a:pos x="43" y="507"/>
                  </a:cxn>
                  <a:cxn ang="0">
                    <a:pos x="30" y="482"/>
                  </a:cxn>
                  <a:cxn ang="0">
                    <a:pos x="19" y="456"/>
                  </a:cxn>
                  <a:cxn ang="0">
                    <a:pos x="10" y="428"/>
                  </a:cxn>
                  <a:cxn ang="0">
                    <a:pos x="4" y="398"/>
                  </a:cxn>
                  <a:cxn ang="0">
                    <a:pos x="0" y="366"/>
                  </a:cxn>
                  <a:cxn ang="0">
                    <a:pos x="0" y="333"/>
                  </a:cxn>
                  <a:cxn ang="0">
                    <a:pos x="4" y="298"/>
                  </a:cxn>
                  <a:cxn ang="0">
                    <a:pos x="11" y="261"/>
                  </a:cxn>
                  <a:cxn ang="0">
                    <a:pos x="22" y="222"/>
                  </a:cxn>
                  <a:cxn ang="0">
                    <a:pos x="39" y="181"/>
                  </a:cxn>
                  <a:cxn ang="0">
                    <a:pos x="61" y="139"/>
                  </a:cxn>
                  <a:cxn ang="0">
                    <a:pos x="88" y="95"/>
                  </a:cxn>
                  <a:cxn ang="0">
                    <a:pos x="121" y="49"/>
                  </a:cxn>
                  <a:cxn ang="0">
                    <a:pos x="160" y="0"/>
                  </a:cxn>
                </a:cxnLst>
                <a:rect l="0" t="0" r="r" b="b"/>
                <a:pathLst>
                  <a:path w="364" h="670">
                    <a:moveTo>
                      <a:pt x="160" y="0"/>
                    </a:moveTo>
                    <a:lnTo>
                      <a:pt x="162" y="1"/>
                    </a:lnTo>
                    <a:lnTo>
                      <a:pt x="166" y="5"/>
                    </a:lnTo>
                    <a:lnTo>
                      <a:pt x="174" y="10"/>
                    </a:lnTo>
                    <a:lnTo>
                      <a:pt x="185" y="18"/>
                    </a:lnTo>
                    <a:lnTo>
                      <a:pt x="197" y="27"/>
                    </a:lnTo>
                    <a:lnTo>
                      <a:pt x="212" y="39"/>
                    </a:lnTo>
                    <a:lnTo>
                      <a:pt x="227" y="52"/>
                    </a:lnTo>
                    <a:lnTo>
                      <a:pt x="244" y="69"/>
                    </a:lnTo>
                    <a:lnTo>
                      <a:pt x="260" y="86"/>
                    </a:lnTo>
                    <a:lnTo>
                      <a:pt x="277" y="106"/>
                    </a:lnTo>
                    <a:lnTo>
                      <a:pt x="293" y="127"/>
                    </a:lnTo>
                    <a:lnTo>
                      <a:pt x="308" y="151"/>
                    </a:lnTo>
                    <a:lnTo>
                      <a:pt x="323" y="177"/>
                    </a:lnTo>
                    <a:lnTo>
                      <a:pt x="336" y="204"/>
                    </a:lnTo>
                    <a:lnTo>
                      <a:pt x="347" y="233"/>
                    </a:lnTo>
                    <a:lnTo>
                      <a:pt x="356" y="264"/>
                    </a:lnTo>
                    <a:lnTo>
                      <a:pt x="361" y="297"/>
                    </a:lnTo>
                    <a:lnTo>
                      <a:pt x="364" y="332"/>
                    </a:lnTo>
                    <a:lnTo>
                      <a:pt x="362" y="368"/>
                    </a:lnTo>
                    <a:lnTo>
                      <a:pt x="358" y="406"/>
                    </a:lnTo>
                    <a:lnTo>
                      <a:pt x="349" y="446"/>
                    </a:lnTo>
                    <a:lnTo>
                      <a:pt x="335" y="488"/>
                    </a:lnTo>
                    <a:lnTo>
                      <a:pt x="315" y="531"/>
                    </a:lnTo>
                    <a:lnTo>
                      <a:pt x="291" y="575"/>
                    </a:lnTo>
                    <a:lnTo>
                      <a:pt x="260" y="622"/>
                    </a:lnTo>
                    <a:lnTo>
                      <a:pt x="223" y="670"/>
                    </a:lnTo>
                    <a:lnTo>
                      <a:pt x="216" y="667"/>
                    </a:lnTo>
                    <a:lnTo>
                      <a:pt x="208" y="662"/>
                    </a:lnTo>
                    <a:lnTo>
                      <a:pt x="198" y="657"/>
                    </a:lnTo>
                    <a:lnTo>
                      <a:pt x="186" y="649"/>
                    </a:lnTo>
                    <a:lnTo>
                      <a:pt x="173" y="640"/>
                    </a:lnTo>
                    <a:lnTo>
                      <a:pt x="158" y="630"/>
                    </a:lnTo>
                    <a:lnTo>
                      <a:pt x="141" y="617"/>
                    </a:lnTo>
                    <a:lnTo>
                      <a:pt x="125" y="603"/>
                    </a:lnTo>
                    <a:lnTo>
                      <a:pt x="107" y="587"/>
                    </a:lnTo>
                    <a:lnTo>
                      <a:pt x="90" y="569"/>
                    </a:lnTo>
                    <a:lnTo>
                      <a:pt x="74" y="551"/>
                    </a:lnTo>
                    <a:lnTo>
                      <a:pt x="59" y="530"/>
                    </a:lnTo>
                    <a:lnTo>
                      <a:pt x="43" y="507"/>
                    </a:lnTo>
                    <a:lnTo>
                      <a:pt x="30" y="482"/>
                    </a:lnTo>
                    <a:lnTo>
                      <a:pt x="19" y="456"/>
                    </a:lnTo>
                    <a:lnTo>
                      <a:pt x="10" y="428"/>
                    </a:lnTo>
                    <a:lnTo>
                      <a:pt x="4" y="398"/>
                    </a:lnTo>
                    <a:lnTo>
                      <a:pt x="0" y="366"/>
                    </a:lnTo>
                    <a:lnTo>
                      <a:pt x="0" y="333"/>
                    </a:lnTo>
                    <a:lnTo>
                      <a:pt x="4" y="298"/>
                    </a:lnTo>
                    <a:lnTo>
                      <a:pt x="11" y="261"/>
                    </a:lnTo>
                    <a:lnTo>
                      <a:pt x="22" y="222"/>
                    </a:lnTo>
                    <a:lnTo>
                      <a:pt x="39" y="181"/>
                    </a:lnTo>
                    <a:lnTo>
                      <a:pt x="61" y="139"/>
                    </a:lnTo>
                    <a:lnTo>
                      <a:pt x="88" y="95"/>
                    </a:lnTo>
                    <a:lnTo>
                      <a:pt x="121" y="49"/>
                    </a:lnTo>
                    <a:lnTo>
                      <a:pt x="1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9DD9">
                      <a:lumMod val="50000"/>
                    </a:srgbClr>
                  </a:gs>
                  <a:gs pos="50000">
                    <a:srgbClr val="009DD9">
                      <a:lumMod val="75000"/>
                    </a:srgbClr>
                  </a:gs>
                  <a:gs pos="100000">
                    <a:srgbClr val="009DD9"/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B4400AD9-7391-4A51-756D-7869D282B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093" y="924232"/>
                <a:ext cx="850190" cy="1325563"/>
              </a:xfrm>
              <a:custGeom>
                <a:avLst/>
                <a:gdLst/>
                <a:ahLst/>
                <a:cxnLst>
                  <a:cxn ang="0">
                    <a:pos x="341" y="0"/>
                  </a:cxn>
                  <a:cxn ang="0">
                    <a:pos x="342" y="2"/>
                  </a:cxn>
                  <a:cxn ang="0">
                    <a:pos x="343" y="7"/>
                  </a:cxn>
                  <a:cxn ang="0">
                    <a:pos x="347" y="14"/>
                  </a:cxn>
                  <a:cxn ang="0">
                    <a:pos x="350" y="25"/>
                  </a:cxn>
                  <a:cxn ang="0">
                    <a:pos x="354" y="39"/>
                  </a:cxn>
                  <a:cxn ang="0">
                    <a:pos x="359" y="54"/>
                  </a:cxn>
                  <a:cxn ang="0">
                    <a:pos x="363" y="72"/>
                  </a:cxn>
                  <a:cxn ang="0">
                    <a:pos x="368" y="92"/>
                  </a:cxn>
                  <a:cxn ang="0">
                    <a:pos x="372" y="112"/>
                  </a:cxn>
                  <a:cxn ang="0">
                    <a:pos x="379" y="159"/>
                  </a:cxn>
                  <a:cxn ang="0">
                    <a:pos x="380" y="184"/>
                  </a:cxn>
                  <a:cxn ang="0">
                    <a:pos x="380" y="210"/>
                  </a:cxn>
                  <a:cxn ang="0">
                    <a:pos x="379" y="236"/>
                  </a:cxn>
                  <a:cxn ang="0">
                    <a:pos x="375" y="263"/>
                  </a:cxn>
                  <a:cxn ang="0">
                    <a:pos x="370" y="289"/>
                  </a:cxn>
                  <a:cxn ang="0">
                    <a:pos x="363" y="314"/>
                  </a:cxn>
                  <a:cxn ang="0">
                    <a:pos x="353" y="341"/>
                  </a:cxn>
                  <a:cxn ang="0">
                    <a:pos x="340" y="366"/>
                  </a:cxn>
                  <a:cxn ang="0">
                    <a:pos x="325" y="390"/>
                  </a:cxn>
                  <a:cxn ang="0">
                    <a:pos x="307" y="414"/>
                  </a:cxn>
                  <a:cxn ang="0">
                    <a:pos x="285" y="436"/>
                  </a:cxn>
                  <a:cxn ang="0">
                    <a:pos x="260" y="457"/>
                  </a:cxn>
                  <a:cxn ang="0">
                    <a:pos x="230" y="475"/>
                  </a:cxn>
                  <a:cxn ang="0">
                    <a:pos x="197" y="492"/>
                  </a:cxn>
                  <a:cxn ang="0">
                    <a:pos x="159" y="506"/>
                  </a:cxn>
                  <a:cxn ang="0">
                    <a:pos x="117" y="518"/>
                  </a:cxn>
                  <a:cxn ang="0">
                    <a:pos x="69" y="528"/>
                  </a:cxn>
                  <a:cxn ang="0">
                    <a:pos x="18" y="535"/>
                  </a:cxn>
                  <a:cxn ang="0">
                    <a:pos x="16" y="533"/>
                  </a:cxn>
                  <a:cxn ang="0">
                    <a:pos x="15" y="527"/>
                  </a:cxn>
                  <a:cxn ang="0">
                    <a:pos x="10" y="505"/>
                  </a:cxn>
                  <a:cxn ang="0">
                    <a:pos x="8" y="490"/>
                  </a:cxn>
                  <a:cxn ang="0">
                    <a:pos x="4" y="472"/>
                  </a:cxn>
                  <a:cxn ang="0">
                    <a:pos x="2" y="451"/>
                  </a:cxn>
                  <a:cxn ang="0">
                    <a:pos x="0" y="429"/>
                  </a:cxn>
                  <a:cxn ang="0">
                    <a:pos x="0" y="379"/>
                  </a:cxn>
                  <a:cxn ang="0">
                    <a:pos x="2" y="352"/>
                  </a:cxn>
                  <a:cxn ang="0">
                    <a:pos x="5" y="324"/>
                  </a:cxn>
                  <a:cxn ang="0">
                    <a:pos x="11" y="296"/>
                  </a:cxn>
                  <a:cxn ang="0">
                    <a:pos x="20" y="266"/>
                  </a:cxn>
                  <a:cxn ang="0">
                    <a:pos x="30" y="237"/>
                  </a:cxn>
                  <a:cxn ang="0">
                    <a:pos x="44" y="207"/>
                  </a:cxn>
                  <a:cxn ang="0">
                    <a:pos x="61" y="179"/>
                  </a:cxn>
                  <a:cxn ang="0">
                    <a:pos x="80" y="151"/>
                  </a:cxn>
                  <a:cxn ang="0">
                    <a:pos x="105" y="125"/>
                  </a:cxn>
                  <a:cxn ang="0">
                    <a:pos x="132" y="99"/>
                  </a:cxn>
                  <a:cxn ang="0">
                    <a:pos x="164" y="75"/>
                  </a:cxn>
                  <a:cxn ang="0">
                    <a:pos x="201" y="53"/>
                  </a:cxn>
                  <a:cxn ang="0">
                    <a:pos x="242" y="33"/>
                  </a:cxn>
                  <a:cxn ang="0">
                    <a:pos x="290" y="15"/>
                  </a:cxn>
                  <a:cxn ang="0">
                    <a:pos x="341" y="0"/>
                  </a:cxn>
                </a:cxnLst>
                <a:rect l="0" t="0" r="r" b="b"/>
                <a:pathLst>
                  <a:path w="380" h="535">
                    <a:moveTo>
                      <a:pt x="341" y="0"/>
                    </a:moveTo>
                    <a:lnTo>
                      <a:pt x="342" y="2"/>
                    </a:lnTo>
                    <a:lnTo>
                      <a:pt x="343" y="7"/>
                    </a:lnTo>
                    <a:lnTo>
                      <a:pt x="347" y="14"/>
                    </a:lnTo>
                    <a:lnTo>
                      <a:pt x="350" y="25"/>
                    </a:lnTo>
                    <a:lnTo>
                      <a:pt x="354" y="39"/>
                    </a:lnTo>
                    <a:lnTo>
                      <a:pt x="359" y="54"/>
                    </a:lnTo>
                    <a:lnTo>
                      <a:pt x="363" y="72"/>
                    </a:lnTo>
                    <a:lnTo>
                      <a:pt x="368" y="92"/>
                    </a:lnTo>
                    <a:lnTo>
                      <a:pt x="372" y="112"/>
                    </a:lnTo>
                    <a:lnTo>
                      <a:pt x="379" y="159"/>
                    </a:lnTo>
                    <a:lnTo>
                      <a:pt x="380" y="184"/>
                    </a:lnTo>
                    <a:lnTo>
                      <a:pt x="380" y="210"/>
                    </a:lnTo>
                    <a:lnTo>
                      <a:pt x="379" y="236"/>
                    </a:lnTo>
                    <a:lnTo>
                      <a:pt x="375" y="263"/>
                    </a:lnTo>
                    <a:lnTo>
                      <a:pt x="370" y="289"/>
                    </a:lnTo>
                    <a:lnTo>
                      <a:pt x="363" y="314"/>
                    </a:lnTo>
                    <a:lnTo>
                      <a:pt x="353" y="341"/>
                    </a:lnTo>
                    <a:lnTo>
                      <a:pt x="340" y="366"/>
                    </a:lnTo>
                    <a:lnTo>
                      <a:pt x="325" y="390"/>
                    </a:lnTo>
                    <a:lnTo>
                      <a:pt x="307" y="414"/>
                    </a:lnTo>
                    <a:lnTo>
                      <a:pt x="285" y="436"/>
                    </a:lnTo>
                    <a:lnTo>
                      <a:pt x="260" y="457"/>
                    </a:lnTo>
                    <a:lnTo>
                      <a:pt x="230" y="475"/>
                    </a:lnTo>
                    <a:lnTo>
                      <a:pt x="197" y="492"/>
                    </a:lnTo>
                    <a:lnTo>
                      <a:pt x="159" y="506"/>
                    </a:lnTo>
                    <a:lnTo>
                      <a:pt x="117" y="518"/>
                    </a:lnTo>
                    <a:lnTo>
                      <a:pt x="69" y="528"/>
                    </a:lnTo>
                    <a:lnTo>
                      <a:pt x="18" y="535"/>
                    </a:lnTo>
                    <a:lnTo>
                      <a:pt x="16" y="533"/>
                    </a:lnTo>
                    <a:lnTo>
                      <a:pt x="15" y="527"/>
                    </a:lnTo>
                    <a:lnTo>
                      <a:pt x="10" y="505"/>
                    </a:lnTo>
                    <a:lnTo>
                      <a:pt x="8" y="490"/>
                    </a:lnTo>
                    <a:lnTo>
                      <a:pt x="4" y="472"/>
                    </a:lnTo>
                    <a:lnTo>
                      <a:pt x="2" y="451"/>
                    </a:lnTo>
                    <a:lnTo>
                      <a:pt x="0" y="429"/>
                    </a:lnTo>
                    <a:lnTo>
                      <a:pt x="0" y="379"/>
                    </a:lnTo>
                    <a:lnTo>
                      <a:pt x="2" y="352"/>
                    </a:lnTo>
                    <a:lnTo>
                      <a:pt x="5" y="324"/>
                    </a:lnTo>
                    <a:lnTo>
                      <a:pt x="11" y="296"/>
                    </a:lnTo>
                    <a:lnTo>
                      <a:pt x="20" y="266"/>
                    </a:lnTo>
                    <a:lnTo>
                      <a:pt x="30" y="237"/>
                    </a:lnTo>
                    <a:lnTo>
                      <a:pt x="44" y="207"/>
                    </a:lnTo>
                    <a:lnTo>
                      <a:pt x="61" y="179"/>
                    </a:lnTo>
                    <a:lnTo>
                      <a:pt x="80" y="151"/>
                    </a:lnTo>
                    <a:lnTo>
                      <a:pt x="105" y="125"/>
                    </a:lnTo>
                    <a:lnTo>
                      <a:pt x="132" y="99"/>
                    </a:lnTo>
                    <a:lnTo>
                      <a:pt x="164" y="75"/>
                    </a:lnTo>
                    <a:lnTo>
                      <a:pt x="201" y="53"/>
                    </a:lnTo>
                    <a:lnTo>
                      <a:pt x="242" y="33"/>
                    </a:lnTo>
                    <a:lnTo>
                      <a:pt x="290" y="15"/>
                    </a:lnTo>
                    <a:lnTo>
                      <a:pt x="34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9DD9">
                      <a:lumMod val="50000"/>
                    </a:srgbClr>
                  </a:gs>
                  <a:gs pos="50000">
                    <a:srgbClr val="009DD9">
                      <a:lumMod val="75000"/>
                    </a:srgbClr>
                  </a:gs>
                  <a:gs pos="100000">
                    <a:srgbClr val="009DD9"/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637F1ACE-5A3C-9030-2C54-CCFFC4987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9361" y="2010144"/>
                <a:ext cx="1314108" cy="976059"/>
              </a:xfrm>
              <a:custGeom>
                <a:avLst/>
                <a:gdLst/>
                <a:ahLst/>
                <a:cxnLst>
                  <a:cxn ang="0">
                    <a:pos x="691" y="1"/>
                  </a:cxn>
                  <a:cxn ang="0">
                    <a:pos x="828" y="18"/>
                  </a:cxn>
                  <a:cxn ang="0">
                    <a:pos x="827" y="56"/>
                  </a:cxn>
                  <a:cxn ang="0">
                    <a:pos x="822" y="90"/>
                  </a:cxn>
                  <a:cxn ang="0">
                    <a:pos x="816" y="132"/>
                  </a:cxn>
                  <a:cxn ang="0">
                    <a:pos x="805" y="180"/>
                  </a:cxn>
                  <a:cxn ang="0">
                    <a:pos x="787" y="232"/>
                  </a:cxn>
                  <a:cxn ang="0">
                    <a:pos x="764" y="287"/>
                  </a:cxn>
                  <a:cxn ang="0">
                    <a:pos x="733" y="342"/>
                  </a:cxn>
                  <a:cxn ang="0">
                    <a:pos x="692" y="397"/>
                  </a:cxn>
                  <a:cxn ang="0">
                    <a:pos x="643" y="449"/>
                  </a:cxn>
                  <a:cxn ang="0">
                    <a:pos x="581" y="497"/>
                  </a:cxn>
                  <a:cxn ang="0">
                    <a:pos x="509" y="539"/>
                  </a:cxn>
                  <a:cxn ang="0">
                    <a:pos x="422" y="573"/>
                  </a:cxn>
                  <a:cxn ang="0">
                    <a:pos x="321" y="599"/>
                  </a:cxn>
                  <a:cxn ang="0">
                    <a:pos x="205" y="613"/>
                  </a:cxn>
                  <a:cxn ang="0">
                    <a:pos x="73" y="613"/>
                  </a:cxn>
                  <a:cxn ang="0">
                    <a:pos x="0" y="601"/>
                  </a:cxn>
                  <a:cxn ang="0">
                    <a:pos x="1" y="581"/>
                  </a:cxn>
                  <a:cxn ang="0">
                    <a:pos x="5" y="549"/>
                  </a:cxn>
                  <a:cxn ang="0">
                    <a:pos x="12" y="508"/>
                  </a:cxn>
                  <a:cxn ang="0">
                    <a:pos x="22" y="460"/>
                  </a:cxn>
                  <a:cxn ang="0">
                    <a:pos x="38" y="406"/>
                  </a:cxn>
                  <a:cxn ang="0">
                    <a:pos x="59" y="348"/>
                  </a:cxn>
                  <a:cxn ang="0">
                    <a:pos x="88" y="290"/>
                  </a:cxn>
                  <a:cxn ang="0">
                    <a:pos x="125" y="232"/>
                  </a:cxn>
                  <a:cxn ang="0">
                    <a:pos x="172" y="175"/>
                  </a:cxn>
                  <a:cxn ang="0">
                    <a:pos x="227" y="123"/>
                  </a:cxn>
                  <a:cxn ang="0">
                    <a:pos x="294" y="79"/>
                  </a:cxn>
                  <a:cxn ang="0">
                    <a:pos x="373" y="42"/>
                  </a:cxn>
                  <a:cxn ang="0">
                    <a:pos x="465" y="15"/>
                  </a:cxn>
                  <a:cxn ang="0">
                    <a:pos x="570" y="1"/>
                  </a:cxn>
                </a:cxnLst>
                <a:rect l="0" t="0" r="r" b="b"/>
                <a:pathLst>
                  <a:path w="828" h="615">
                    <a:moveTo>
                      <a:pt x="629" y="0"/>
                    </a:moveTo>
                    <a:lnTo>
                      <a:pt x="691" y="1"/>
                    </a:lnTo>
                    <a:lnTo>
                      <a:pt x="757" y="8"/>
                    </a:lnTo>
                    <a:lnTo>
                      <a:pt x="828" y="18"/>
                    </a:lnTo>
                    <a:lnTo>
                      <a:pt x="828" y="43"/>
                    </a:lnTo>
                    <a:lnTo>
                      <a:pt x="827" y="56"/>
                    </a:lnTo>
                    <a:lnTo>
                      <a:pt x="825" y="73"/>
                    </a:lnTo>
                    <a:lnTo>
                      <a:pt x="822" y="90"/>
                    </a:lnTo>
                    <a:lnTo>
                      <a:pt x="820" y="110"/>
                    </a:lnTo>
                    <a:lnTo>
                      <a:pt x="816" y="132"/>
                    </a:lnTo>
                    <a:lnTo>
                      <a:pt x="811" y="155"/>
                    </a:lnTo>
                    <a:lnTo>
                      <a:pt x="805" y="180"/>
                    </a:lnTo>
                    <a:lnTo>
                      <a:pt x="797" y="205"/>
                    </a:lnTo>
                    <a:lnTo>
                      <a:pt x="787" y="232"/>
                    </a:lnTo>
                    <a:lnTo>
                      <a:pt x="776" y="259"/>
                    </a:lnTo>
                    <a:lnTo>
                      <a:pt x="764" y="287"/>
                    </a:lnTo>
                    <a:lnTo>
                      <a:pt x="750" y="314"/>
                    </a:lnTo>
                    <a:lnTo>
                      <a:pt x="733" y="342"/>
                    </a:lnTo>
                    <a:lnTo>
                      <a:pt x="713" y="369"/>
                    </a:lnTo>
                    <a:lnTo>
                      <a:pt x="692" y="397"/>
                    </a:lnTo>
                    <a:lnTo>
                      <a:pt x="668" y="423"/>
                    </a:lnTo>
                    <a:lnTo>
                      <a:pt x="643" y="449"/>
                    </a:lnTo>
                    <a:lnTo>
                      <a:pt x="613" y="474"/>
                    </a:lnTo>
                    <a:lnTo>
                      <a:pt x="581" y="497"/>
                    </a:lnTo>
                    <a:lnTo>
                      <a:pt x="546" y="519"/>
                    </a:lnTo>
                    <a:lnTo>
                      <a:pt x="509" y="539"/>
                    </a:lnTo>
                    <a:lnTo>
                      <a:pt x="467" y="558"/>
                    </a:lnTo>
                    <a:lnTo>
                      <a:pt x="422" y="573"/>
                    </a:lnTo>
                    <a:lnTo>
                      <a:pt x="373" y="588"/>
                    </a:lnTo>
                    <a:lnTo>
                      <a:pt x="321" y="599"/>
                    </a:lnTo>
                    <a:lnTo>
                      <a:pt x="265" y="608"/>
                    </a:lnTo>
                    <a:lnTo>
                      <a:pt x="205" y="613"/>
                    </a:lnTo>
                    <a:lnTo>
                      <a:pt x="141" y="615"/>
                    </a:lnTo>
                    <a:lnTo>
                      <a:pt x="73" y="613"/>
                    </a:lnTo>
                    <a:lnTo>
                      <a:pt x="0" y="609"/>
                    </a:lnTo>
                    <a:lnTo>
                      <a:pt x="0" y="601"/>
                    </a:lnTo>
                    <a:lnTo>
                      <a:pt x="1" y="592"/>
                    </a:lnTo>
                    <a:lnTo>
                      <a:pt x="1" y="581"/>
                    </a:lnTo>
                    <a:lnTo>
                      <a:pt x="3" y="567"/>
                    </a:lnTo>
                    <a:lnTo>
                      <a:pt x="5" y="549"/>
                    </a:lnTo>
                    <a:lnTo>
                      <a:pt x="8" y="529"/>
                    </a:lnTo>
                    <a:lnTo>
                      <a:pt x="12" y="508"/>
                    </a:lnTo>
                    <a:lnTo>
                      <a:pt x="16" y="484"/>
                    </a:lnTo>
                    <a:lnTo>
                      <a:pt x="22" y="460"/>
                    </a:lnTo>
                    <a:lnTo>
                      <a:pt x="30" y="433"/>
                    </a:lnTo>
                    <a:lnTo>
                      <a:pt x="38" y="406"/>
                    </a:lnTo>
                    <a:lnTo>
                      <a:pt x="48" y="377"/>
                    </a:lnTo>
                    <a:lnTo>
                      <a:pt x="59" y="348"/>
                    </a:lnTo>
                    <a:lnTo>
                      <a:pt x="74" y="319"/>
                    </a:lnTo>
                    <a:lnTo>
                      <a:pt x="88" y="290"/>
                    </a:lnTo>
                    <a:lnTo>
                      <a:pt x="106" y="260"/>
                    </a:lnTo>
                    <a:lnTo>
                      <a:pt x="125" y="232"/>
                    </a:lnTo>
                    <a:lnTo>
                      <a:pt x="147" y="203"/>
                    </a:lnTo>
                    <a:lnTo>
                      <a:pt x="172" y="175"/>
                    </a:lnTo>
                    <a:lnTo>
                      <a:pt x="198" y="149"/>
                    </a:lnTo>
                    <a:lnTo>
                      <a:pt x="227" y="123"/>
                    </a:lnTo>
                    <a:lnTo>
                      <a:pt x="259" y="100"/>
                    </a:lnTo>
                    <a:lnTo>
                      <a:pt x="294" y="79"/>
                    </a:lnTo>
                    <a:lnTo>
                      <a:pt x="332" y="59"/>
                    </a:lnTo>
                    <a:lnTo>
                      <a:pt x="373" y="42"/>
                    </a:lnTo>
                    <a:lnTo>
                      <a:pt x="417" y="27"/>
                    </a:lnTo>
                    <a:lnTo>
                      <a:pt x="465" y="15"/>
                    </a:lnTo>
                    <a:lnTo>
                      <a:pt x="516" y="6"/>
                    </a:lnTo>
                    <a:lnTo>
                      <a:pt x="570" y="1"/>
                    </a:lnTo>
                    <a:lnTo>
                      <a:pt x="62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9DD9">
                      <a:lumMod val="50000"/>
                    </a:srgbClr>
                  </a:gs>
                  <a:gs pos="50000">
                    <a:srgbClr val="009DD9">
                      <a:lumMod val="75000"/>
                    </a:srgbClr>
                  </a:gs>
                  <a:gs pos="100000">
                    <a:srgbClr val="009DD9"/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4DBE3C47-EB55-3B9B-29B0-ACA35A3D9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472" y="3017944"/>
                <a:ext cx="2263185" cy="1017323"/>
              </a:xfrm>
              <a:custGeom>
                <a:avLst/>
                <a:gdLst/>
                <a:ahLst/>
                <a:cxnLst>
                  <a:cxn ang="0">
                    <a:pos x="790" y="1"/>
                  </a:cxn>
                  <a:cxn ang="0">
                    <a:pos x="916" y="17"/>
                  </a:cxn>
                  <a:cxn ang="0">
                    <a:pos x="1052" y="49"/>
                  </a:cxn>
                  <a:cxn ang="0">
                    <a:pos x="1195" y="103"/>
                  </a:cxn>
                  <a:cxn ang="0">
                    <a:pos x="1347" y="179"/>
                  </a:cxn>
                  <a:cxn ang="0">
                    <a:pos x="1425" y="229"/>
                  </a:cxn>
                  <a:cxn ang="0">
                    <a:pos x="1415" y="243"/>
                  </a:cxn>
                  <a:cxn ang="0">
                    <a:pos x="1395" y="268"/>
                  </a:cxn>
                  <a:cxn ang="0">
                    <a:pos x="1366" y="304"/>
                  </a:cxn>
                  <a:cxn ang="0">
                    <a:pos x="1327" y="347"/>
                  </a:cxn>
                  <a:cxn ang="0">
                    <a:pos x="1279" y="393"/>
                  </a:cxn>
                  <a:cxn ang="0">
                    <a:pos x="1222" y="443"/>
                  </a:cxn>
                  <a:cxn ang="0">
                    <a:pos x="1156" y="491"/>
                  </a:cxn>
                  <a:cxn ang="0">
                    <a:pos x="1083" y="536"/>
                  </a:cxn>
                  <a:cxn ang="0">
                    <a:pos x="1000" y="577"/>
                  </a:cxn>
                  <a:cxn ang="0">
                    <a:pos x="910" y="609"/>
                  </a:cxn>
                  <a:cxn ang="0">
                    <a:pos x="812" y="632"/>
                  </a:cxn>
                  <a:cxn ang="0">
                    <a:pos x="706" y="641"/>
                  </a:cxn>
                  <a:cxn ang="0">
                    <a:pos x="594" y="637"/>
                  </a:cxn>
                  <a:cxn ang="0">
                    <a:pos x="474" y="614"/>
                  </a:cxn>
                  <a:cxn ang="0">
                    <a:pos x="346" y="571"/>
                  </a:cxn>
                  <a:cxn ang="0">
                    <a:pos x="213" y="506"/>
                  </a:cxn>
                  <a:cxn ang="0">
                    <a:pos x="73" y="415"/>
                  </a:cxn>
                  <a:cxn ang="0">
                    <a:pos x="1" y="358"/>
                  </a:cxn>
                  <a:cxn ang="0">
                    <a:pos x="12" y="344"/>
                  </a:cxn>
                  <a:cxn ang="0">
                    <a:pos x="33" y="320"/>
                  </a:cxn>
                  <a:cxn ang="0">
                    <a:pos x="65" y="287"/>
                  </a:cxn>
                  <a:cxn ang="0">
                    <a:pos x="107" y="247"/>
                  </a:cxn>
                  <a:cxn ang="0">
                    <a:pos x="159" y="204"/>
                  </a:cxn>
                  <a:cxn ang="0">
                    <a:pos x="221" y="160"/>
                  </a:cxn>
                  <a:cxn ang="0">
                    <a:pos x="292" y="116"/>
                  </a:cxn>
                  <a:cxn ang="0">
                    <a:pos x="374" y="76"/>
                  </a:cxn>
                  <a:cxn ang="0">
                    <a:pos x="464" y="43"/>
                  </a:cxn>
                  <a:cxn ang="0">
                    <a:pos x="564" y="18"/>
                  </a:cxn>
                  <a:cxn ang="0">
                    <a:pos x="673" y="4"/>
                  </a:cxn>
                </a:cxnLst>
                <a:rect l="0" t="0" r="r" b="b"/>
                <a:pathLst>
                  <a:path w="1426" h="641">
                    <a:moveTo>
                      <a:pt x="730" y="0"/>
                    </a:moveTo>
                    <a:lnTo>
                      <a:pt x="790" y="1"/>
                    </a:lnTo>
                    <a:lnTo>
                      <a:pt x="853" y="7"/>
                    </a:lnTo>
                    <a:lnTo>
                      <a:pt x="916" y="17"/>
                    </a:lnTo>
                    <a:lnTo>
                      <a:pt x="984" y="30"/>
                    </a:lnTo>
                    <a:lnTo>
                      <a:pt x="1052" y="49"/>
                    </a:lnTo>
                    <a:lnTo>
                      <a:pt x="1122" y="73"/>
                    </a:lnTo>
                    <a:lnTo>
                      <a:pt x="1195" y="103"/>
                    </a:lnTo>
                    <a:lnTo>
                      <a:pt x="1270" y="137"/>
                    </a:lnTo>
                    <a:lnTo>
                      <a:pt x="1347" y="179"/>
                    </a:lnTo>
                    <a:lnTo>
                      <a:pt x="1426" y="226"/>
                    </a:lnTo>
                    <a:lnTo>
                      <a:pt x="1425" y="229"/>
                    </a:lnTo>
                    <a:lnTo>
                      <a:pt x="1421" y="234"/>
                    </a:lnTo>
                    <a:lnTo>
                      <a:pt x="1415" y="243"/>
                    </a:lnTo>
                    <a:lnTo>
                      <a:pt x="1406" y="254"/>
                    </a:lnTo>
                    <a:lnTo>
                      <a:pt x="1395" y="268"/>
                    </a:lnTo>
                    <a:lnTo>
                      <a:pt x="1381" y="285"/>
                    </a:lnTo>
                    <a:lnTo>
                      <a:pt x="1366" y="304"/>
                    </a:lnTo>
                    <a:lnTo>
                      <a:pt x="1347" y="325"/>
                    </a:lnTo>
                    <a:lnTo>
                      <a:pt x="1327" y="347"/>
                    </a:lnTo>
                    <a:lnTo>
                      <a:pt x="1304" y="370"/>
                    </a:lnTo>
                    <a:lnTo>
                      <a:pt x="1279" y="393"/>
                    </a:lnTo>
                    <a:lnTo>
                      <a:pt x="1251" y="417"/>
                    </a:lnTo>
                    <a:lnTo>
                      <a:pt x="1222" y="443"/>
                    </a:lnTo>
                    <a:lnTo>
                      <a:pt x="1191" y="467"/>
                    </a:lnTo>
                    <a:lnTo>
                      <a:pt x="1156" y="491"/>
                    </a:lnTo>
                    <a:lnTo>
                      <a:pt x="1120" y="514"/>
                    </a:lnTo>
                    <a:lnTo>
                      <a:pt x="1083" y="536"/>
                    </a:lnTo>
                    <a:lnTo>
                      <a:pt x="1042" y="557"/>
                    </a:lnTo>
                    <a:lnTo>
                      <a:pt x="1000" y="577"/>
                    </a:lnTo>
                    <a:lnTo>
                      <a:pt x="956" y="595"/>
                    </a:lnTo>
                    <a:lnTo>
                      <a:pt x="910" y="609"/>
                    </a:lnTo>
                    <a:lnTo>
                      <a:pt x="861" y="622"/>
                    </a:lnTo>
                    <a:lnTo>
                      <a:pt x="812" y="632"/>
                    </a:lnTo>
                    <a:lnTo>
                      <a:pt x="760" y="639"/>
                    </a:lnTo>
                    <a:lnTo>
                      <a:pt x="706" y="641"/>
                    </a:lnTo>
                    <a:lnTo>
                      <a:pt x="651" y="641"/>
                    </a:lnTo>
                    <a:lnTo>
                      <a:pt x="594" y="637"/>
                    </a:lnTo>
                    <a:lnTo>
                      <a:pt x="534" y="627"/>
                    </a:lnTo>
                    <a:lnTo>
                      <a:pt x="474" y="614"/>
                    </a:lnTo>
                    <a:lnTo>
                      <a:pt x="411" y="595"/>
                    </a:lnTo>
                    <a:lnTo>
                      <a:pt x="346" y="571"/>
                    </a:lnTo>
                    <a:lnTo>
                      <a:pt x="280" y="541"/>
                    </a:lnTo>
                    <a:lnTo>
                      <a:pt x="213" y="506"/>
                    </a:lnTo>
                    <a:lnTo>
                      <a:pt x="144" y="464"/>
                    </a:lnTo>
                    <a:lnTo>
                      <a:pt x="73" y="415"/>
                    </a:lnTo>
                    <a:lnTo>
                      <a:pt x="0" y="360"/>
                    </a:lnTo>
                    <a:lnTo>
                      <a:pt x="1" y="358"/>
                    </a:lnTo>
                    <a:lnTo>
                      <a:pt x="6" y="353"/>
                    </a:lnTo>
                    <a:lnTo>
                      <a:pt x="12" y="344"/>
                    </a:lnTo>
                    <a:lnTo>
                      <a:pt x="21" y="333"/>
                    </a:lnTo>
                    <a:lnTo>
                      <a:pt x="33" y="320"/>
                    </a:lnTo>
                    <a:lnTo>
                      <a:pt x="48" y="305"/>
                    </a:lnTo>
                    <a:lnTo>
                      <a:pt x="65" y="287"/>
                    </a:lnTo>
                    <a:lnTo>
                      <a:pt x="85" y="268"/>
                    </a:lnTo>
                    <a:lnTo>
                      <a:pt x="107" y="247"/>
                    </a:lnTo>
                    <a:lnTo>
                      <a:pt x="131" y="226"/>
                    </a:lnTo>
                    <a:lnTo>
                      <a:pt x="159" y="204"/>
                    </a:lnTo>
                    <a:lnTo>
                      <a:pt x="189" y="182"/>
                    </a:lnTo>
                    <a:lnTo>
                      <a:pt x="221" y="160"/>
                    </a:lnTo>
                    <a:lnTo>
                      <a:pt x="256" y="138"/>
                    </a:lnTo>
                    <a:lnTo>
                      <a:pt x="292" y="116"/>
                    </a:lnTo>
                    <a:lnTo>
                      <a:pt x="332" y="96"/>
                    </a:lnTo>
                    <a:lnTo>
                      <a:pt x="374" y="76"/>
                    </a:lnTo>
                    <a:lnTo>
                      <a:pt x="418" y="59"/>
                    </a:lnTo>
                    <a:lnTo>
                      <a:pt x="464" y="43"/>
                    </a:lnTo>
                    <a:lnTo>
                      <a:pt x="512" y="29"/>
                    </a:lnTo>
                    <a:lnTo>
                      <a:pt x="564" y="18"/>
                    </a:lnTo>
                    <a:lnTo>
                      <a:pt x="617" y="9"/>
                    </a:lnTo>
                    <a:lnTo>
                      <a:pt x="673" y="4"/>
                    </a:lnTo>
                    <a:lnTo>
                      <a:pt x="73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9DD9">
                      <a:lumMod val="50000"/>
                    </a:srgbClr>
                  </a:gs>
                  <a:gs pos="50000">
                    <a:srgbClr val="009DD9">
                      <a:lumMod val="75000"/>
                    </a:srgbClr>
                  </a:gs>
                  <a:gs pos="100000">
                    <a:srgbClr val="009DD9"/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548F715C-859F-1873-F080-41242778E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2253" y="3998763"/>
                <a:ext cx="868137" cy="598332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50" y="1"/>
                  </a:cxn>
                  <a:cxn ang="0">
                    <a:pos x="176" y="2"/>
                  </a:cxn>
                  <a:cxn ang="0">
                    <a:pos x="204" y="6"/>
                  </a:cxn>
                  <a:cxn ang="0">
                    <a:pos x="231" y="11"/>
                  </a:cxn>
                  <a:cxn ang="0">
                    <a:pos x="260" y="19"/>
                  </a:cxn>
                  <a:cxn ang="0">
                    <a:pos x="289" y="29"/>
                  </a:cxn>
                  <a:cxn ang="0">
                    <a:pos x="317" y="42"/>
                  </a:cxn>
                  <a:cxn ang="0">
                    <a:pos x="346" y="57"/>
                  </a:cxn>
                  <a:cxn ang="0">
                    <a:pos x="374" y="77"/>
                  </a:cxn>
                  <a:cxn ang="0">
                    <a:pos x="401" y="99"/>
                  </a:cxn>
                  <a:cxn ang="0">
                    <a:pos x="427" y="126"/>
                  </a:cxn>
                  <a:cxn ang="0">
                    <a:pos x="453" y="156"/>
                  </a:cxn>
                  <a:cxn ang="0">
                    <a:pos x="476" y="191"/>
                  </a:cxn>
                  <a:cxn ang="0">
                    <a:pos x="497" y="229"/>
                  </a:cxn>
                  <a:cxn ang="0">
                    <a:pos x="516" y="274"/>
                  </a:cxn>
                  <a:cxn ang="0">
                    <a:pos x="533" y="322"/>
                  </a:cxn>
                  <a:cxn ang="0">
                    <a:pos x="547" y="376"/>
                  </a:cxn>
                  <a:cxn ang="0">
                    <a:pos x="545" y="376"/>
                  </a:cxn>
                  <a:cxn ang="0">
                    <a:pos x="538" y="377"/>
                  </a:cxn>
                  <a:cxn ang="0">
                    <a:pos x="494" y="377"/>
                  </a:cxn>
                  <a:cxn ang="0">
                    <a:pos x="473" y="376"/>
                  </a:cxn>
                  <a:cxn ang="0">
                    <a:pos x="449" y="375"/>
                  </a:cxn>
                  <a:cxn ang="0">
                    <a:pos x="424" y="373"/>
                  </a:cxn>
                  <a:cxn ang="0">
                    <a:pos x="396" y="370"/>
                  </a:cxn>
                  <a:cxn ang="0">
                    <a:pos x="367" y="365"/>
                  </a:cxn>
                  <a:cxn ang="0">
                    <a:pos x="336" y="360"/>
                  </a:cxn>
                  <a:cxn ang="0">
                    <a:pos x="305" y="352"/>
                  </a:cxn>
                  <a:cxn ang="0">
                    <a:pos x="273" y="342"/>
                  </a:cxn>
                  <a:cxn ang="0">
                    <a:pos x="242" y="330"/>
                  </a:cxn>
                  <a:cxn ang="0">
                    <a:pos x="210" y="317"/>
                  </a:cxn>
                  <a:cxn ang="0">
                    <a:pos x="181" y="300"/>
                  </a:cxn>
                  <a:cxn ang="0">
                    <a:pos x="151" y="281"/>
                  </a:cxn>
                  <a:cxn ang="0">
                    <a:pos x="123" y="260"/>
                  </a:cxn>
                  <a:cxn ang="0">
                    <a:pos x="97" y="236"/>
                  </a:cxn>
                  <a:cxn ang="0">
                    <a:pos x="73" y="209"/>
                  </a:cxn>
                  <a:cxn ang="0">
                    <a:pos x="52" y="178"/>
                  </a:cxn>
                  <a:cxn ang="0">
                    <a:pos x="33" y="142"/>
                  </a:cxn>
                  <a:cxn ang="0">
                    <a:pos x="19" y="105"/>
                  </a:cxn>
                  <a:cxn ang="0">
                    <a:pos x="8" y="63"/>
                  </a:cxn>
                  <a:cxn ang="0">
                    <a:pos x="0" y="17"/>
                  </a:cxn>
                  <a:cxn ang="0">
                    <a:pos x="2" y="17"/>
                  </a:cxn>
                  <a:cxn ang="0">
                    <a:pos x="8" y="14"/>
                  </a:cxn>
                  <a:cxn ang="0">
                    <a:pos x="17" y="12"/>
                  </a:cxn>
                  <a:cxn ang="0">
                    <a:pos x="29" y="10"/>
                  </a:cxn>
                  <a:cxn ang="0">
                    <a:pos x="43" y="7"/>
                  </a:cxn>
                  <a:cxn ang="0">
                    <a:pos x="61" y="4"/>
                  </a:cxn>
                  <a:cxn ang="0">
                    <a:pos x="79" y="2"/>
                  </a:cxn>
                  <a:cxn ang="0">
                    <a:pos x="101" y="1"/>
                  </a:cxn>
                  <a:cxn ang="0">
                    <a:pos x="124" y="0"/>
                  </a:cxn>
                </a:cxnLst>
                <a:rect l="0" t="0" r="r" b="b"/>
                <a:pathLst>
                  <a:path w="547" h="377">
                    <a:moveTo>
                      <a:pt x="124" y="0"/>
                    </a:moveTo>
                    <a:lnTo>
                      <a:pt x="150" y="1"/>
                    </a:lnTo>
                    <a:lnTo>
                      <a:pt x="176" y="2"/>
                    </a:lnTo>
                    <a:lnTo>
                      <a:pt x="204" y="6"/>
                    </a:lnTo>
                    <a:lnTo>
                      <a:pt x="231" y="11"/>
                    </a:lnTo>
                    <a:lnTo>
                      <a:pt x="260" y="19"/>
                    </a:lnTo>
                    <a:lnTo>
                      <a:pt x="289" y="29"/>
                    </a:lnTo>
                    <a:lnTo>
                      <a:pt x="317" y="42"/>
                    </a:lnTo>
                    <a:lnTo>
                      <a:pt x="346" y="57"/>
                    </a:lnTo>
                    <a:lnTo>
                      <a:pt x="374" y="77"/>
                    </a:lnTo>
                    <a:lnTo>
                      <a:pt x="401" y="99"/>
                    </a:lnTo>
                    <a:lnTo>
                      <a:pt x="427" y="126"/>
                    </a:lnTo>
                    <a:lnTo>
                      <a:pt x="453" y="156"/>
                    </a:lnTo>
                    <a:lnTo>
                      <a:pt x="476" y="191"/>
                    </a:lnTo>
                    <a:lnTo>
                      <a:pt x="497" y="229"/>
                    </a:lnTo>
                    <a:lnTo>
                      <a:pt x="516" y="274"/>
                    </a:lnTo>
                    <a:lnTo>
                      <a:pt x="533" y="322"/>
                    </a:lnTo>
                    <a:lnTo>
                      <a:pt x="547" y="376"/>
                    </a:lnTo>
                    <a:lnTo>
                      <a:pt x="545" y="376"/>
                    </a:lnTo>
                    <a:lnTo>
                      <a:pt x="538" y="377"/>
                    </a:lnTo>
                    <a:lnTo>
                      <a:pt x="494" y="377"/>
                    </a:lnTo>
                    <a:lnTo>
                      <a:pt x="473" y="376"/>
                    </a:lnTo>
                    <a:lnTo>
                      <a:pt x="449" y="375"/>
                    </a:lnTo>
                    <a:lnTo>
                      <a:pt x="424" y="373"/>
                    </a:lnTo>
                    <a:lnTo>
                      <a:pt x="396" y="370"/>
                    </a:lnTo>
                    <a:lnTo>
                      <a:pt x="367" y="365"/>
                    </a:lnTo>
                    <a:lnTo>
                      <a:pt x="336" y="360"/>
                    </a:lnTo>
                    <a:lnTo>
                      <a:pt x="305" y="352"/>
                    </a:lnTo>
                    <a:lnTo>
                      <a:pt x="273" y="342"/>
                    </a:lnTo>
                    <a:lnTo>
                      <a:pt x="242" y="330"/>
                    </a:lnTo>
                    <a:lnTo>
                      <a:pt x="210" y="317"/>
                    </a:lnTo>
                    <a:lnTo>
                      <a:pt x="181" y="300"/>
                    </a:lnTo>
                    <a:lnTo>
                      <a:pt x="151" y="281"/>
                    </a:lnTo>
                    <a:lnTo>
                      <a:pt x="123" y="260"/>
                    </a:lnTo>
                    <a:lnTo>
                      <a:pt x="97" y="236"/>
                    </a:lnTo>
                    <a:lnTo>
                      <a:pt x="73" y="209"/>
                    </a:lnTo>
                    <a:lnTo>
                      <a:pt x="52" y="178"/>
                    </a:lnTo>
                    <a:lnTo>
                      <a:pt x="33" y="142"/>
                    </a:lnTo>
                    <a:lnTo>
                      <a:pt x="19" y="105"/>
                    </a:lnTo>
                    <a:lnTo>
                      <a:pt x="8" y="63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8" y="14"/>
                    </a:lnTo>
                    <a:lnTo>
                      <a:pt x="17" y="12"/>
                    </a:lnTo>
                    <a:lnTo>
                      <a:pt x="29" y="10"/>
                    </a:lnTo>
                    <a:lnTo>
                      <a:pt x="43" y="7"/>
                    </a:lnTo>
                    <a:lnTo>
                      <a:pt x="61" y="4"/>
                    </a:lnTo>
                    <a:lnTo>
                      <a:pt x="79" y="2"/>
                    </a:lnTo>
                    <a:lnTo>
                      <a:pt x="101" y="1"/>
                    </a:lnTo>
                    <a:lnTo>
                      <a:pt x="12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9DD9">
                      <a:lumMod val="50000"/>
                    </a:srgbClr>
                  </a:gs>
                  <a:gs pos="50000">
                    <a:srgbClr val="009DD9">
                      <a:lumMod val="75000"/>
                    </a:srgbClr>
                  </a:gs>
                  <a:gs pos="100000">
                    <a:srgbClr val="009DD9"/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F1A57E-8172-2909-6C52-2E703FB76891}"/>
                </a:ext>
              </a:extLst>
            </p:cNvPr>
            <p:cNvSpPr txBox="1"/>
            <p:nvPr/>
          </p:nvSpPr>
          <p:spPr>
            <a:xfrm rot="21096753">
              <a:off x="3630521" y="3910387"/>
              <a:ext cx="1727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Women who want 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To work at home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23A332-F0AC-3B55-8650-3F54D459FA91}"/>
                </a:ext>
              </a:extLst>
            </p:cNvPr>
            <p:cNvSpPr txBox="1"/>
            <p:nvPr/>
          </p:nvSpPr>
          <p:spPr>
            <a:xfrm rot="2901433">
              <a:off x="4450573" y="1608696"/>
              <a:ext cx="14497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People who can’t find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34BBDC-C455-133B-EA16-5F52E980616A}"/>
                </a:ext>
              </a:extLst>
            </p:cNvPr>
            <p:cNvSpPr txBox="1"/>
            <p:nvPr/>
          </p:nvSpPr>
          <p:spPr>
            <a:xfrm rot="17764307">
              <a:off x="6589529" y="1270411"/>
              <a:ext cx="1165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Works will complete on time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AC01E0-851A-2D1E-F493-8E4FC9B6623F}"/>
                </a:ext>
              </a:extLst>
            </p:cNvPr>
            <p:cNvSpPr txBox="1"/>
            <p:nvPr/>
          </p:nvSpPr>
          <p:spPr>
            <a:xfrm>
              <a:off x="3308284" y="2760451"/>
              <a:ext cx="1237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To find workers for household               works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0D8FA9-84DC-A073-D5ED-F15E89A4727E}"/>
                </a:ext>
              </a:extLst>
            </p:cNvPr>
            <p:cNvSpPr txBox="1"/>
            <p:nvPr/>
          </p:nvSpPr>
          <p:spPr>
            <a:xfrm rot="20198132">
              <a:off x="7112734" y="2296703"/>
              <a:ext cx="1235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Increases work opportunities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90CBC3-901F-843E-33FC-686CC1A687C2}"/>
                </a:ext>
              </a:extLst>
            </p:cNvPr>
            <p:cNvSpPr txBox="1"/>
            <p:nvPr/>
          </p:nvSpPr>
          <p:spPr>
            <a:xfrm rot="21424616">
              <a:off x="7192548" y="3052661"/>
              <a:ext cx="1454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Decreases difficulty in finding workers of different sectors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8F57E7-4DCE-783B-4EA0-CFA301D36A23}"/>
                </a:ext>
              </a:extLst>
            </p:cNvPr>
            <p:cNvSpPr/>
            <p:nvPr/>
          </p:nvSpPr>
          <p:spPr>
            <a:xfrm rot="16512867">
              <a:off x="4682593" y="4435892"/>
              <a:ext cx="3644102" cy="923330"/>
            </a:xfrm>
            <a:prstGeom prst="rect">
              <a:avLst/>
            </a:prstGeom>
            <a:noFill/>
          </p:spPr>
          <p:txBody>
            <a:bodyPr spcFirstLastPara="1" wrap="none" lIns="91440" tIns="45720" rIns="91440" bIns="45720" numCol="1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50" normalizeH="0" baseline="0" noProof="0" dirty="0">
                  <a:ln w="9525" cmpd="sng">
                    <a:solidFill>
                      <a:srgbClr val="0F6FC6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rgbClr val="0F6FC6">
                        <a:alpha val="40000"/>
                      </a:srgbClr>
                    </a:glow>
                  </a:effectLst>
                  <a:uLnTx/>
                  <a:uFillTx/>
                </a:rPr>
                <a:t>Connexion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F95A1AC-AD10-5F31-4002-B79C135408E0}"/>
              </a:ext>
            </a:extLst>
          </p:cNvPr>
          <p:cNvSpPr txBox="1"/>
          <p:nvPr/>
        </p:nvSpPr>
        <p:spPr>
          <a:xfrm>
            <a:off x="959756" y="862377"/>
            <a:ext cx="251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3200" dirty="0">
                <a:solidFill>
                  <a:prstClr val="black"/>
                </a:solidFill>
                <a:latin typeface="Bodoni MT" panose="02070603080606020203" pitchFamily="18" charset="0"/>
              </a:rPr>
              <a:t>OUTCOMES</a:t>
            </a:r>
            <a:endParaRPr lang="en-IN" sz="3200" dirty="0">
              <a:solidFill>
                <a:prstClr val="black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4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CD4CE3-DC3F-42C0-AA34-3A941EEBDA67}"/>
              </a:ext>
            </a:extLst>
          </p:cNvPr>
          <p:cNvSpPr/>
          <p:nvPr/>
        </p:nvSpPr>
        <p:spPr>
          <a:xfrm>
            <a:off x="3389608" y="1770743"/>
            <a:ext cx="6181134" cy="3316514"/>
          </a:xfrm>
          <a:prstGeom prst="roundRect">
            <a:avLst>
              <a:gd name="adj" fmla="val 7477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IN" altLang="ko-KR" sz="6000" dirty="0">
                <a:solidFill>
                  <a:srgbClr val="1A2344"/>
                </a:solidFill>
                <a:latin typeface="Comic Sans MS" panose="030F0702030302020204" pitchFamily="66" charset="0"/>
              </a:rPr>
              <a:t>Implementation</a:t>
            </a:r>
            <a:endParaRPr lang="ko-KR" altLang="en-US" sz="6000" dirty="0">
              <a:solidFill>
                <a:srgbClr val="1A2344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501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F4B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1951D3-3EEB-4143-B0C4-FEC7A310550B}"/>
              </a:ext>
            </a:extLst>
          </p:cNvPr>
          <p:cNvSpPr/>
          <p:nvPr/>
        </p:nvSpPr>
        <p:spPr>
          <a:xfrm>
            <a:off x="175685" y="922939"/>
            <a:ext cx="2242395" cy="4972705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glow rad="25400">
              <a:schemeClr val="accent3">
                <a:lumMod val="40000"/>
                <a:lumOff val="60000"/>
                <a:alpha val="40000"/>
              </a:schemeClr>
            </a:glow>
            <a:outerShdw blurRad="127000" dist="1905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 dirty="0">
              <a:solidFill>
                <a:srgbClr val="1A1618"/>
              </a:solidFill>
            </a:endParaRPr>
          </a:p>
        </p:txBody>
      </p:sp>
      <p:sp>
        <p:nvSpPr>
          <p:cNvPr id="15" name="사각형: 둥근 모서리 9">
            <a:extLst>
              <a:ext uri="{FF2B5EF4-FFF2-40B4-BE49-F238E27FC236}">
                <a16:creationId xmlns:a16="http://schemas.microsoft.com/office/drawing/2014/main" id="{A8EEBB75-4504-5DCC-62EC-4E0C0FA951A8}"/>
              </a:ext>
            </a:extLst>
          </p:cNvPr>
          <p:cNvSpPr/>
          <p:nvPr/>
        </p:nvSpPr>
        <p:spPr>
          <a:xfrm>
            <a:off x="2730344" y="942647"/>
            <a:ext cx="2242395" cy="4972705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glow rad="25400">
              <a:schemeClr val="accent3">
                <a:lumMod val="40000"/>
                <a:lumOff val="60000"/>
                <a:alpha val="40000"/>
              </a:schemeClr>
            </a:glow>
            <a:outerShdw blurRad="127000" dist="1905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 dirty="0">
              <a:solidFill>
                <a:srgbClr val="1A1618"/>
              </a:solidFill>
            </a:endParaRPr>
          </a:p>
        </p:txBody>
      </p:sp>
      <p:sp>
        <p:nvSpPr>
          <p:cNvPr id="17" name="사각형: 둥근 모서리 9">
            <a:extLst>
              <a:ext uri="{FF2B5EF4-FFF2-40B4-BE49-F238E27FC236}">
                <a16:creationId xmlns:a16="http://schemas.microsoft.com/office/drawing/2014/main" id="{EB33E3F7-64BC-7AA4-E4F5-15B2D34800FE}"/>
              </a:ext>
            </a:extLst>
          </p:cNvPr>
          <p:cNvSpPr/>
          <p:nvPr/>
        </p:nvSpPr>
        <p:spPr>
          <a:xfrm>
            <a:off x="5316592" y="942647"/>
            <a:ext cx="2242395" cy="4972705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glow rad="25400">
              <a:schemeClr val="accent3">
                <a:lumMod val="40000"/>
                <a:lumOff val="60000"/>
                <a:alpha val="40000"/>
              </a:schemeClr>
            </a:glow>
            <a:outerShdw blurRad="127000" dist="1905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 dirty="0">
              <a:solidFill>
                <a:srgbClr val="1A1618"/>
              </a:solidFill>
            </a:endParaRPr>
          </a:p>
        </p:txBody>
      </p:sp>
      <p:sp>
        <p:nvSpPr>
          <p:cNvPr id="18" name="사각형: 둥근 모서리 9">
            <a:extLst>
              <a:ext uri="{FF2B5EF4-FFF2-40B4-BE49-F238E27FC236}">
                <a16:creationId xmlns:a16="http://schemas.microsoft.com/office/drawing/2014/main" id="{B61438E6-EC25-F7E1-5E13-170B04F59A4F}"/>
              </a:ext>
            </a:extLst>
          </p:cNvPr>
          <p:cNvSpPr/>
          <p:nvPr/>
        </p:nvSpPr>
        <p:spPr>
          <a:xfrm>
            <a:off x="7854422" y="942647"/>
            <a:ext cx="2242395" cy="4972705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glow rad="25400">
              <a:schemeClr val="accent3">
                <a:lumMod val="40000"/>
                <a:lumOff val="60000"/>
                <a:alpha val="40000"/>
              </a:schemeClr>
            </a:glow>
            <a:outerShdw blurRad="127000" dist="1905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 dirty="0">
              <a:solidFill>
                <a:srgbClr val="1A1618"/>
              </a:solidFill>
            </a:endParaRPr>
          </a:p>
        </p:txBody>
      </p:sp>
      <p:sp>
        <p:nvSpPr>
          <p:cNvPr id="22" name="사각형: 둥근 모서리 9">
            <a:extLst>
              <a:ext uri="{FF2B5EF4-FFF2-40B4-BE49-F238E27FC236}">
                <a16:creationId xmlns:a16="http://schemas.microsoft.com/office/drawing/2014/main" id="{9C226460-B319-1B44-C421-A871C3C433D4}"/>
              </a:ext>
            </a:extLst>
          </p:cNvPr>
          <p:cNvSpPr/>
          <p:nvPr/>
        </p:nvSpPr>
        <p:spPr>
          <a:xfrm>
            <a:off x="10440669" y="942647"/>
            <a:ext cx="2242395" cy="4972705"/>
          </a:xfrm>
          <a:prstGeom prst="roundRect">
            <a:avLst>
              <a:gd name="adj" fmla="val 10205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glow rad="25400">
              <a:schemeClr val="accent3">
                <a:lumMod val="40000"/>
                <a:lumOff val="60000"/>
                <a:alpha val="40000"/>
              </a:schemeClr>
            </a:glow>
            <a:outerShdw blurRad="127000" dist="190500" dir="5400000" algn="t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 dirty="0">
              <a:solidFill>
                <a:srgbClr val="1A1618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69FD4B-804E-B1AD-A74F-7639FA99D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2" y="1430386"/>
            <a:ext cx="1915579" cy="4256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00AD8F-25D0-A2B9-12F0-E6D31CA9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46" y="1430386"/>
            <a:ext cx="1915580" cy="42568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0903BF-C56D-B347-52C3-4631A9042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85" y="1430386"/>
            <a:ext cx="1915580" cy="42568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35F942-7677-9436-37CC-C2C888947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829" y="1430385"/>
            <a:ext cx="1915579" cy="42568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D1626C-6210-FBAE-B150-CCB6C85E5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078" y="1430384"/>
            <a:ext cx="1915578" cy="42568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2C63360-75F3-8362-5BF0-BD113EB2B98E}"/>
              </a:ext>
            </a:extLst>
          </p:cNvPr>
          <p:cNvSpPr txBox="1"/>
          <p:nvPr/>
        </p:nvSpPr>
        <p:spPr>
          <a:xfrm>
            <a:off x="273181" y="1021916"/>
            <a:ext cx="204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CC99"/>
                </a:solidFill>
                <a:latin typeface="Gabriola" panose="04040605051002020D02" pitchFamily="82" charset="0"/>
              </a:rPr>
              <a:t>User registration screen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C76900-6299-3096-6A06-F2ECB8981FB3}"/>
              </a:ext>
            </a:extLst>
          </p:cNvPr>
          <p:cNvSpPr txBox="1"/>
          <p:nvPr/>
        </p:nvSpPr>
        <p:spPr>
          <a:xfrm>
            <a:off x="2909547" y="1002204"/>
            <a:ext cx="1915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CC99"/>
                </a:solidFill>
                <a:latin typeface="Gabriola" panose="04040605051002020D02" pitchFamily="82" charset="0"/>
              </a:rPr>
              <a:t>Enter your details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C1932D-A235-3F9A-DCFD-37200B3DDED9}"/>
              </a:ext>
            </a:extLst>
          </p:cNvPr>
          <p:cNvSpPr txBox="1"/>
          <p:nvPr/>
        </p:nvSpPr>
        <p:spPr>
          <a:xfrm>
            <a:off x="5471585" y="1032628"/>
            <a:ext cx="1915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CC99"/>
                </a:solidFill>
                <a:latin typeface="Gabriola" panose="04040605051002020D02" pitchFamily="82" charset="0"/>
              </a:rPr>
              <a:t>Enter OTP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5F19B1-507E-EAFA-6F3B-D47A0A18E128}"/>
              </a:ext>
            </a:extLst>
          </p:cNvPr>
          <p:cNvSpPr txBox="1"/>
          <p:nvPr/>
        </p:nvSpPr>
        <p:spPr>
          <a:xfrm>
            <a:off x="8014024" y="1048371"/>
            <a:ext cx="203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CC99"/>
                </a:solidFill>
                <a:latin typeface="Gabriola" panose="04040605051002020D02" pitchFamily="82" charset="0"/>
              </a:rPr>
              <a:t>Enter login credentials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3DD47-F51C-A571-61CB-67E5CACD8E82}"/>
              </a:ext>
            </a:extLst>
          </p:cNvPr>
          <p:cNvSpPr txBox="1"/>
          <p:nvPr/>
        </p:nvSpPr>
        <p:spPr>
          <a:xfrm>
            <a:off x="10599495" y="1032628"/>
            <a:ext cx="1915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CC99"/>
                </a:solidFill>
                <a:latin typeface="Gabriola" panose="04040605051002020D02" pitchFamily="82" charset="0"/>
              </a:rPr>
              <a:t>Your Home page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C7EB4F-9B2E-5BEC-185A-A23EC222FA0E}"/>
              </a:ext>
            </a:extLst>
          </p:cNvPr>
          <p:cNvSpPr txBox="1"/>
          <p:nvPr/>
        </p:nvSpPr>
        <p:spPr>
          <a:xfrm>
            <a:off x="2607721" y="218551"/>
            <a:ext cx="6542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odoni MT" panose="02070603080606020203" pitchFamily="18" charset="0"/>
              </a:rPr>
              <a:t>USER REGISTRATION AND LOGIN</a:t>
            </a:r>
          </a:p>
        </p:txBody>
      </p:sp>
    </p:spTree>
    <p:extLst>
      <p:ext uri="{BB962C8B-B14F-4D97-AF65-F5344CB8AC3E}">
        <p14:creationId xmlns:p14="http://schemas.microsoft.com/office/powerpoint/2010/main" val="161589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797DE9E1-E34E-E8D6-E9E8-859184785252}"/>
              </a:ext>
            </a:extLst>
          </p:cNvPr>
          <p:cNvGrpSpPr/>
          <p:nvPr/>
        </p:nvGrpSpPr>
        <p:grpSpPr>
          <a:xfrm>
            <a:off x="304166" y="1316426"/>
            <a:ext cx="12537377" cy="4615766"/>
            <a:chOff x="278773" y="1259563"/>
            <a:chExt cx="12537377" cy="46157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889111A-751A-1E50-6F60-96718FEA84AE}"/>
                </a:ext>
              </a:extLst>
            </p:cNvPr>
            <p:cNvGrpSpPr/>
            <p:nvPr/>
          </p:nvGrpSpPr>
          <p:grpSpPr>
            <a:xfrm>
              <a:off x="2588992" y="1259563"/>
              <a:ext cx="3651423" cy="4615766"/>
              <a:chOff x="2362961" y="1588036"/>
              <a:chExt cx="3651423" cy="461576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3E48E95-236C-8E4E-50F7-532A27291985}"/>
                  </a:ext>
                </a:extLst>
              </p:cNvPr>
              <p:cNvGrpSpPr/>
              <p:nvPr/>
            </p:nvGrpSpPr>
            <p:grpSpPr>
              <a:xfrm>
                <a:off x="2362961" y="1588036"/>
                <a:ext cx="3651423" cy="4615766"/>
                <a:chOff x="2050742" y="1473693"/>
                <a:chExt cx="3732153" cy="4732151"/>
              </a:xfrm>
              <a:effectLst>
                <a:glow rad="63500">
                  <a:srgbClr val="00CC99">
                    <a:alpha val="40000"/>
                  </a:srgbClr>
                </a:glo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</p:grpSpPr>
            <p:sp>
              <p:nvSpPr>
                <p:cNvPr id="8" name="사각형: 둥근 모서리 8">
                  <a:extLst>
                    <a:ext uri="{FF2B5EF4-FFF2-40B4-BE49-F238E27FC236}">
                      <a16:creationId xmlns:a16="http://schemas.microsoft.com/office/drawing/2014/main" id="{CE6E81B3-ED3E-3488-D79E-E046440C9E84}"/>
                    </a:ext>
                  </a:extLst>
                </p:cNvPr>
                <p:cNvSpPr/>
                <p:nvPr/>
              </p:nvSpPr>
              <p:spPr>
                <a:xfrm>
                  <a:off x="2050742" y="1473693"/>
                  <a:ext cx="3732153" cy="4732151"/>
                </a:xfrm>
                <a:prstGeom prst="roundRect">
                  <a:avLst>
                    <a:gd name="adj" fmla="val 5767"/>
                  </a:avLst>
                </a:pr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txBody>
  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1400" dirty="0">
                    <a:solidFill>
                      <a:srgbClr val="1A1618"/>
                    </a:solidFill>
                  </a:endParaRPr>
                </a:p>
              </p:txBody>
            </p: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403D051E-9E40-7A63-3914-122989C10C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22700" y="2025272"/>
                  <a:ext cx="1760885" cy="3984172"/>
                </a:xfrm>
                <a:prstGeom prst="rect">
                  <a:avLst/>
                </a:prstGeom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2AF9D2B-A31A-47BB-232D-299DD76F3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3584" y="2025272"/>
                  <a:ext cx="1823032" cy="3984172"/>
                </a:xfrm>
                <a:prstGeom prst="rect">
                  <a:avLst/>
                </a:prstGeom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D6B424-1B8B-0F15-69EA-4435C437D1EA}"/>
                  </a:ext>
                </a:extLst>
              </p:cNvPr>
              <p:cNvSpPr txBox="1"/>
              <p:nvPr/>
            </p:nvSpPr>
            <p:spPr>
              <a:xfrm>
                <a:off x="2512975" y="1674551"/>
                <a:ext cx="34267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Register as new worker</a:t>
                </a:r>
                <a:endParaRPr lang="en-IN" sz="2000" dirty="0">
                  <a:solidFill>
                    <a:srgbClr val="00CC99"/>
                  </a:solidFill>
                  <a:latin typeface="Gabriola" panose="04040605051002020D02" pitchFamily="82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3C8CA30-5324-B52B-4851-8C873667457E}"/>
                </a:ext>
              </a:extLst>
            </p:cNvPr>
            <p:cNvGrpSpPr/>
            <p:nvPr/>
          </p:nvGrpSpPr>
          <p:grpSpPr>
            <a:xfrm>
              <a:off x="6545071" y="1259563"/>
              <a:ext cx="3804055" cy="4615766"/>
              <a:chOff x="6258993" y="1588036"/>
              <a:chExt cx="3804055" cy="461576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E937FC9-2886-22A2-B4DD-692F2553E179}"/>
                  </a:ext>
                </a:extLst>
              </p:cNvPr>
              <p:cNvGrpSpPr/>
              <p:nvPr/>
            </p:nvGrpSpPr>
            <p:grpSpPr>
              <a:xfrm>
                <a:off x="6258993" y="1588036"/>
                <a:ext cx="3804055" cy="4615766"/>
                <a:chOff x="5874819" y="1471653"/>
                <a:chExt cx="3804053" cy="4732150"/>
              </a:xfrm>
            </p:grpSpPr>
            <p:sp>
              <p:nvSpPr>
                <p:cNvPr id="31" name="사각형: 둥근 모서리 8">
                  <a:extLst>
                    <a:ext uri="{FF2B5EF4-FFF2-40B4-BE49-F238E27FC236}">
                      <a16:creationId xmlns:a16="http://schemas.microsoft.com/office/drawing/2014/main" id="{A26F3287-8D8B-76F0-AB12-C2F64405C416}"/>
                    </a:ext>
                  </a:extLst>
                </p:cNvPr>
                <p:cNvSpPr/>
                <p:nvPr/>
              </p:nvSpPr>
              <p:spPr>
                <a:xfrm>
                  <a:off x="5874819" y="1471653"/>
                  <a:ext cx="3804053" cy="4732150"/>
                </a:xfrm>
                <a:prstGeom prst="roundRect">
                  <a:avLst>
                    <a:gd name="adj" fmla="val 5767"/>
                  </a:avLst>
                </a:pr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  <a:effectLst>
                  <a:glow rad="63500">
                    <a:srgbClr val="00CC99">
                      <a:alpha val="40000"/>
                    </a:srgbClr>
                  </a:glow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rightRoom" dir="t">
                    <a:rot lat="0" lon="0" rev="600000"/>
                  </a:lightRig>
                </a:scene3d>
                <a:sp3d prstMaterial="metal">
                  <a:bevelT w="38100" h="57150" prst="angle"/>
                </a:sp3d>
              </p:spPr>
              <p:txBody>
  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1400" dirty="0">
                    <a:solidFill>
                      <a:srgbClr val="1A1618"/>
                    </a:solidFill>
                  </a:endParaRPr>
                </a:p>
              </p:txBody>
            </p:sp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6241D7D-E72D-19BE-F960-841640CAD1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53814" y="2025273"/>
                  <a:ext cx="1823032" cy="398213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9F9AC23-0F38-87BB-7789-EC6DC8D61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8739" y="2018615"/>
                  <a:ext cx="1760885" cy="3982130"/>
                </a:xfrm>
                <a:prstGeom prst="rect">
                  <a:avLst/>
                </a:prstGeom>
              </p:spPr>
            </p:pic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411DCE-D3FB-11F3-63BC-223EC85EA02D}"/>
                  </a:ext>
                </a:extLst>
              </p:cNvPr>
              <p:cNvSpPr txBox="1"/>
              <p:nvPr/>
            </p:nvSpPr>
            <p:spPr>
              <a:xfrm>
                <a:off x="6375371" y="1666878"/>
                <a:ext cx="34267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Update your registrations</a:t>
                </a:r>
                <a:endParaRPr lang="en-IN" sz="2000" dirty="0">
                  <a:solidFill>
                    <a:srgbClr val="00CC99"/>
                  </a:solidFill>
                  <a:latin typeface="Gabriola" panose="04040605051002020D02" pitchFamily="82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B0815FA-925B-537E-C80E-2ED18FD58093}"/>
                </a:ext>
              </a:extLst>
            </p:cNvPr>
            <p:cNvGrpSpPr/>
            <p:nvPr/>
          </p:nvGrpSpPr>
          <p:grpSpPr>
            <a:xfrm>
              <a:off x="278773" y="1259563"/>
              <a:ext cx="2197896" cy="4615766"/>
              <a:chOff x="121455" y="1588036"/>
              <a:chExt cx="2197896" cy="4615766"/>
            </a:xfrm>
          </p:grpSpPr>
          <p:sp>
            <p:nvSpPr>
              <p:cNvPr id="54" name="사각형: 둥근 모서리 8">
                <a:extLst>
                  <a:ext uri="{FF2B5EF4-FFF2-40B4-BE49-F238E27FC236}">
                    <a16:creationId xmlns:a16="http://schemas.microsoft.com/office/drawing/2014/main" id="{3373EAC9-89FB-32BD-556A-9671FCB2C5F7}"/>
                  </a:ext>
                </a:extLst>
              </p:cNvPr>
              <p:cNvSpPr/>
              <p:nvPr/>
            </p:nvSpPr>
            <p:spPr>
              <a:xfrm>
                <a:off x="121455" y="1588036"/>
                <a:ext cx="1990605" cy="4615766"/>
              </a:xfrm>
              <a:prstGeom prst="roundRect">
                <a:avLst>
                  <a:gd name="adj" fmla="val 5767"/>
                </a:avLst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00CC99">
                    <a:alpha val="40000"/>
                  </a:srgbClr>
                </a:glow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400" dirty="0">
                  <a:solidFill>
                    <a:srgbClr val="1A1618"/>
                  </a:solidFill>
                </a:endParaRP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FDA8F39-2BF2-B810-3832-436359294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841" y="2144487"/>
                <a:ext cx="1715831" cy="386125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6FF093B-3456-D883-3569-0B9D1180AAB3}"/>
                  </a:ext>
                </a:extLst>
              </p:cNvPr>
              <p:cNvSpPr txBox="1"/>
              <p:nvPr/>
            </p:nvSpPr>
            <p:spPr>
              <a:xfrm>
                <a:off x="216426" y="1674551"/>
                <a:ext cx="2102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Initial view</a:t>
                </a:r>
                <a:endParaRPr lang="en-IN" sz="2000" dirty="0">
                  <a:solidFill>
                    <a:srgbClr val="00CC99"/>
                  </a:solidFill>
                  <a:latin typeface="Gabriola" panose="04040605051002020D02" pitchFamily="82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CA46C05-772F-F740-7E2C-DF8E327BA987}"/>
                </a:ext>
              </a:extLst>
            </p:cNvPr>
            <p:cNvGrpSpPr/>
            <p:nvPr/>
          </p:nvGrpSpPr>
          <p:grpSpPr>
            <a:xfrm>
              <a:off x="10629438" y="1259563"/>
              <a:ext cx="2186712" cy="4615766"/>
              <a:chOff x="10341252" y="1261328"/>
              <a:chExt cx="2186712" cy="461576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C9E7CEC-BF22-30EF-54F1-E4ED63A48012}"/>
                  </a:ext>
                </a:extLst>
              </p:cNvPr>
              <p:cNvGrpSpPr/>
              <p:nvPr/>
            </p:nvGrpSpPr>
            <p:grpSpPr>
              <a:xfrm>
                <a:off x="10341252" y="1261328"/>
                <a:ext cx="2186712" cy="4615766"/>
                <a:chOff x="121454" y="1589801"/>
                <a:chExt cx="2186712" cy="4615766"/>
              </a:xfrm>
            </p:grpSpPr>
            <p:sp>
              <p:nvSpPr>
                <p:cNvPr id="58" name="사각형: 둥근 모서리 8">
                  <a:extLst>
                    <a:ext uri="{FF2B5EF4-FFF2-40B4-BE49-F238E27FC236}">
                      <a16:creationId xmlns:a16="http://schemas.microsoft.com/office/drawing/2014/main" id="{047DA155-8712-10BB-DB98-7FA5090B3070}"/>
                    </a:ext>
                  </a:extLst>
                </p:cNvPr>
                <p:cNvSpPr/>
                <p:nvPr/>
              </p:nvSpPr>
              <p:spPr>
                <a:xfrm>
                  <a:off x="121454" y="1589801"/>
                  <a:ext cx="1990605" cy="4615766"/>
                </a:xfrm>
                <a:prstGeom prst="roundRect">
                  <a:avLst>
                    <a:gd name="adj" fmla="val 5767"/>
                  </a:avLst>
                </a:pr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  <a:effectLst>
                  <a:glow rad="63500">
                    <a:srgbClr val="00CC99">
                      <a:alpha val="40000"/>
                    </a:srgbClr>
                  </a:glow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rightRoom" dir="t">
                    <a:rot lat="0" lon="0" rev="600000"/>
                  </a:lightRig>
                </a:scene3d>
                <a:sp3d prstMaterial="metal">
                  <a:bevelT w="38100" h="57150" prst="angle"/>
                </a:sp3d>
              </p:spPr>
              <p:txBody>
  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1400" dirty="0">
                    <a:solidFill>
                      <a:srgbClr val="1A1618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6E3F194-4128-4EDB-08D7-D6A373DA56F2}"/>
                    </a:ext>
                  </a:extLst>
                </p:cNvPr>
                <p:cNvSpPr txBox="1"/>
                <p:nvPr/>
              </p:nvSpPr>
              <p:spPr>
                <a:xfrm>
                  <a:off x="205241" y="1668643"/>
                  <a:ext cx="21029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00CC99"/>
                      </a:solidFill>
                      <a:latin typeface="Gabriola" panose="04040605051002020D02" pitchFamily="82" charset="0"/>
                    </a:rPr>
                    <a:t>Delete registration</a:t>
                  </a:r>
                  <a:endParaRPr lang="en-IN" sz="2000" dirty="0">
                    <a:solidFill>
                      <a:srgbClr val="00CC99"/>
                    </a:solidFill>
                    <a:latin typeface="Gabriola" panose="04040605051002020D02" pitchFamily="82" charset="0"/>
                  </a:endParaRPr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A036114-8236-454A-7B75-B0A90DA13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25039" y="1797576"/>
                <a:ext cx="1823032" cy="3886183"/>
              </a:xfrm>
              <a:prstGeom prst="rect">
                <a:avLst/>
              </a:prstGeom>
            </p:spPr>
          </p:pic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3840F59-C493-3819-CE44-7156972BEA00}"/>
              </a:ext>
            </a:extLst>
          </p:cNvPr>
          <p:cNvSpPr txBox="1"/>
          <p:nvPr/>
        </p:nvSpPr>
        <p:spPr>
          <a:xfrm>
            <a:off x="3208819" y="316404"/>
            <a:ext cx="6542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odoni MT" panose="02070603080606020203" pitchFamily="18" charset="0"/>
              </a:rPr>
              <a:t>REGISTRATION SCREEN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C98D695-9C0E-2B41-EC81-960E199BA25D}"/>
              </a:ext>
            </a:extLst>
          </p:cNvPr>
          <p:cNvSpPr/>
          <p:nvPr/>
        </p:nvSpPr>
        <p:spPr>
          <a:xfrm>
            <a:off x="4561735" y="3576319"/>
            <a:ext cx="1381865" cy="132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8FD8FC-6804-F36D-9745-3034C1579DC6}"/>
              </a:ext>
            </a:extLst>
          </p:cNvPr>
          <p:cNvSpPr/>
          <p:nvPr/>
        </p:nvSpPr>
        <p:spPr>
          <a:xfrm>
            <a:off x="8664567" y="3558268"/>
            <a:ext cx="1381865" cy="132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72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797DE9E1-E34E-E8D6-E9E8-859184785252}"/>
              </a:ext>
            </a:extLst>
          </p:cNvPr>
          <p:cNvGrpSpPr/>
          <p:nvPr/>
        </p:nvGrpSpPr>
        <p:grpSpPr>
          <a:xfrm>
            <a:off x="304166" y="1316426"/>
            <a:ext cx="12453590" cy="4615766"/>
            <a:chOff x="278773" y="1259563"/>
            <a:chExt cx="12453590" cy="46157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889111A-751A-1E50-6F60-96718FEA84AE}"/>
                </a:ext>
              </a:extLst>
            </p:cNvPr>
            <p:cNvGrpSpPr/>
            <p:nvPr/>
          </p:nvGrpSpPr>
          <p:grpSpPr>
            <a:xfrm>
              <a:off x="2569656" y="1259563"/>
              <a:ext cx="3670759" cy="4615766"/>
              <a:chOff x="2343625" y="1588036"/>
              <a:chExt cx="3670759" cy="4615766"/>
            </a:xfrm>
          </p:grpSpPr>
          <p:sp>
            <p:nvSpPr>
              <p:cNvPr id="8" name="사각형: 둥근 모서리 8">
                <a:extLst>
                  <a:ext uri="{FF2B5EF4-FFF2-40B4-BE49-F238E27FC236}">
                    <a16:creationId xmlns:a16="http://schemas.microsoft.com/office/drawing/2014/main" id="{CE6E81B3-ED3E-3488-D79E-E046440C9E84}"/>
                  </a:ext>
                </a:extLst>
              </p:cNvPr>
              <p:cNvSpPr/>
              <p:nvPr/>
            </p:nvSpPr>
            <p:spPr>
              <a:xfrm>
                <a:off x="2343625" y="1588036"/>
                <a:ext cx="3670759" cy="4615766"/>
              </a:xfrm>
              <a:prstGeom prst="roundRect">
                <a:avLst>
                  <a:gd name="adj" fmla="val 5767"/>
                </a:avLst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00CC99">
                    <a:alpha val="40000"/>
                  </a:srgbClr>
                </a:glow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400" dirty="0">
                  <a:solidFill>
                    <a:srgbClr val="1A1618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D6B424-1B8B-0F15-69EA-4435C437D1EA}"/>
                  </a:ext>
                </a:extLst>
              </p:cNvPr>
              <p:cNvSpPr txBox="1"/>
              <p:nvPr/>
            </p:nvSpPr>
            <p:spPr>
              <a:xfrm>
                <a:off x="2475281" y="1646965"/>
                <a:ext cx="34267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Announce new work</a:t>
                </a:r>
                <a:endParaRPr lang="en-IN" sz="2000" dirty="0">
                  <a:solidFill>
                    <a:srgbClr val="00CC99"/>
                  </a:solidFill>
                  <a:latin typeface="Gabriola" panose="04040605051002020D02" pitchFamily="82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3C8CA30-5324-B52B-4851-8C873667457E}"/>
                </a:ext>
              </a:extLst>
            </p:cNvPr>
            <p:cNvGrpSpPr/>
            <p:nvPr/>
          </p:nvGrpSpPr>
          <p:grpSpPr>
            <a:xfrm>
              <a:off x="6525105" y="1259563"/>
              <a:ext cx="3804055" cy="4615766"/>
              <a:chOff x="6239027" y="1588036"/>
              <a:chExt cx="3804055" cy="4615766"/>
            </a:xfrm>
          </p:grpSpPr>
          <p:sp>
            <p:nvSpPr>
              <p:cNvPr id="31" name="사각형: 둥근 모서리 8">
                <a:extLst>
                  <a:ext uri="{FF2B5EF4-FFF2-40B4-BE49-F238E27FC236}">
                    <a16:creationId xmlns:a16="http://schemas.microsoft.com/office/drawing/2014/main" id="{A26F3287-8D8B-76F0-AB12-C2F64405C416}"/>
                  </a:ext>
                </a:extLst>
              </p:cNvPr>
              <p:cNvSpPr/>
              <p:nvPr/>
            </p:nvSpPr>
            <p:spPr>
              <a:xfrm>
                <a:off x="6239027" y="1588036"/>
                <a:ext cx="3804055" cy="4615766"/>
              </a:xfrm>
              <a:prstGeom prst="roundRect">
                <a:avLst>
                  <a:gd name="adj" fmla="val 5767"/>
                </a:avLst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00CC99">
                    <a:alpha val="40000"/>
                  </a:srgbClr>
                </a:glow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400" dirty="0">
                  <a:solidFill>
                    <a:srgbClr val="1A1618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411DCE-D3FB-11F3-63BC-223EC85EA02D}"/>
                  </a:ext>
                </a:extLst>
              </p:cNvPr>
              <p:cNvSpPr txBox="1"/>
              <p:nvPr/>
            </p:nvSpPr>
            <p:spPr>
              <a:xfrm>
                <a:off x="6365401" y="1661889"/>
                <a:ext cx="34267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Update your announcements</a:t>
                </a:r>
                <a:endParaRPr lang="en-IN" sz="2000" dirty="0">
                  <a:solidFill>
                    <a:srgbClr val="00CC99"/>
                  </a:solidFill>
                  <a:latin typeface="Gabriola" panose="04040605051002020D02" pitchFamily="82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B0815FA-925B-537E-C80E-2ED18FD58093}"/>
                </a:ext>
              </a:extLst>
            </p:cNvPr>
            <p:cNvGrpSpPr/>
            <p:nvPr/>
          </p:nvGrpSpPr>
          <p:grpSpPr>
            <a:xfrm>
              <a:off x="278773" y="1259563"/>
              <a:ext cx="2116979" cy="4615766"/>
              <a:chOff x="121455" y="1588036"/>
              <a:chExt cx="2116979" cy="4615766"/>
            </a:xfrm>
          </p:grpSpPr>
          <p:sp>
            <p:nvSpPr>
              <p:cNvPr id="54" name="사각형: 둥근 모서리 8">
                <a:extLst>
                  <a:ext uri="{FF2B5EF4-FFF2-40B4-BE49-F238E27FC236}">
                    <a16:creationId xmlns:a16="http://schemas.microsoft.com/office/drawing/2014/main" id="{3373EAC9-89FB-32BD-556A-9671FCB2C5F7}"/>
                  </a:ext>
                </a:extLst>
              </p:cNvPr>
              <p:cNvSpPr/>
              <p:nvPr/>
            </p:nvSpPr>
            <p:spPr>
              <a:xfrm>
                <a:off x="121455" y="1588036"/>
                <a:ext cx="1990605" cy="4615766"/>
              </a:xfrm>
              <a:prstGeom prst="roundRect">
                <a:avLst>
                  <a:gd name="adj" fmla="val 5767"/>
                </a:avLst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00CC99">
                    <a:alpha val="40000"/>
                  </a:srgbClr>
                </a:glow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400" dirty="0">
                  <a:solidFill>
                    <a:srgbClr val="1A1618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6FF093B-3456-D883-3569-0B9D1180AAB3}"/>
                  </a:ext>
                </a:extLst>
              </p:cNvPr>
              <p:cNvSpPr txBox="1"/>
              <p:nvPr/>
            </p:nvSpPr>
            <p:spPr>
              <a:xfrm>
                <a:off x="135509" y="1692667"/>
                <a:ext cx="2102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Announcements screen</a:t>
                </a:r>
                <a:endParaRPr lang="en-IN" sz="2000" dirty="0">
                  <a:solidFill>
                    <a:srgbClr val="00CC99"/>
                  </a:solidFill>
                  <a:latin typeface="Gabriola" panose="04040605051002020D02" pitchFamily="82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C9E7CEC-BF22-30EF-54F1-E4ED63A48012}"/>
                </a:ext>
              </a:extLst>
            </p:cNvPr>
            <p:cNvGrpSpPr/>
            <p:nvPr/>
          </p:nvGrpSpPr>
          <p:grpSpPr>
            <a:xfrm>
              <a:off x="10629438" y="1259563"/>
              <a:ext cx="2102925" cy="4615766"/>
              <a:chOff x="121454" y="1589801"/>
              <a:chExt cx="2102925" cy="4615766"/>
            </a:xfrm>
          </p:grpSpPr>
          <p:sp>
            <p:nvSpPr>
              <p:cNvPr id="58" name="사각형: 둥근 모서리 8">
                <a:extLst>
                  <a:ext uri="{FF2B5EF4-FFF2-40B4-BE49-F238E27FC236}">
                    <a16:creationId xmlns:a16="http://schemas.microsoft.com/office/drawing/2014/main" id="{047DA155-8712-10BB-DB98-7FA5090B3070}"/>
                  </a:ext>
                </a:extLst>
              </p:cNvPr>
              <p:cNvSpPr/>
              <p:nvPr/>
            </p:nvSpPr>
            <p:spPr>
              <a:xfrm>
                <a:off x="121454" y="1589801"/>
                <a:ext cx="1990605" cy="4615766"/>
              </a:xfrm>
              <a:prstGeom prst="roundRect">
                <a:avLst>
                  <a:gd name="adj" fmla="val 5767"/>
                </a:avLst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00CC99">
                    <a:alpha val="40000"/>
                  </a:srgbClr>
                </a:glow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400" dirty="0">
                  <a:solidFill>
                    <a:srgbClr val="1A1618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E3F194-4128-4EDB-08D7-D6A373DA56F2}"/>
                  </a:ext>
                </a:extLst>
              </p:cNvPr>
              <p:cNvSpPr txBox="1"/>
              <p:nvPr/>
            </p:nvSpPr>
            <p:spPr>
              <a:xfrm>
                <a:off x="121454" y="1714752"/>
                <a:ext cx="2102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Delete announcement</a:t>
                </a:r>
                <a:endParaRPr lang="en-IN" sz="2000" dirty="0">
                  <a:solidFill>
                    <a:srgbClr val="00CC99"/>
                  </a:solidFill>
                  <a:latin typeface="Gabriola" panose="04040605051002020D02" pitchFamily="82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4DA6BD1-48CB-F743-6344-EEB21AA3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6" y="1854439"/>
            <a:ext cx="1833683" cy="3879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43ED4C-87E9-BF95-C9E4-9BF75F96B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783" y="1854478"/>
            <a:ext cx="1724048" cy="3875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151EC5-2BD4-C47F-446B-69F047CF0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616" y="1845722"/>
            <a:ext cx="1743799" cy="3875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FF0B6F-8FE9-8595-13FD-8E0D6C8BB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542" y="1833464"/>
            <a:ext cx="1743799" cy="38961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18B31D-9CA0-BC64-C12E-1E9E5F8F6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385" y="1845722"/>
            <a:ext cx="1775759" cy="3893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56FD0A-1D1C-AE20-2D8A-DFE1D6632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041" y="1833464"/>
            <a:ext cx="1833683" cy="3905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FF8991-887B-A838-CE9C-DBBE0FD906F6}"/>
              </a:ext>
            </a:extLst>
          </p:cNvPr>
          <p:cNvSpPr txBox="1"/>
          <p:nvPr/>
        </p:nvSpPr>
        <p:spPr>
          <a:xfrm>
            <a:off x="3208819" y="316404"/>
            <a:ext cx="6542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odoni MT" panose="02070603080606020203" pitchFamily="18" charset="0"/>
              </a:rPr>
              <a:t>ANNOUNCEMENT SCREEN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7DFA25-684C-0F02-707B-C0380C03EE00}"/>
              </a:ext>
            </a:extLst>
          </p:cNvPr>
          <p:cNvSpPr/>
          <p:nvPr/>
        </p:nvSpPr>
        <p:spPr>
          <a:xfrm>
            <a:off x="4561735" y="3576319"/>
            <a:ext cx="1381865" cy="132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B53399-0E07-B7F9-2A22-7D509F1F0F07}"/>
              </a:ext>
            </a:extLst>
          </p:cNvPr>
          <p:cNvSpPr/>
          <p:nvPr/>
        </p:nvSpPr>
        <p:spPr>
          <a:xfrm>
            <a:off x="8688514" y="3596415"/>
            <a:ext cx="1381865" cy="1320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125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CC1EEF-3250-622E-33CC-B9E7E50E37B2}"/>
              </a:ext>
            </a:extLst>
          </p:cNvPr>
          <p:cNvSpPr txBox="1"/>
          <p:nvPr/>
        </p:nvSpPr>
        <p:spPr>
          <a:xfrm>
            <a:off x="1554480" y="621893"/>
            <a:ext cx="521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CC99"/>
                </a:solidFill>
                <a:latin typeface="Bahnschrift Light" panose="020B0502040204020203" pitchFamily="34" charset="0"/>
              </a:rPr>
              <a:t>Mentor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71CA6-4499-FCA2-6940-5F540A897154}"/>
              </a:ext>
            </a:extLst>
          </p:cNvPr>
          <p:cNvSpPr txBox="1"/>
          <p:nvPr/>
        </p:nvSpPr>
        <p:spPr>
          <a:xfrm>
            <a:off x="802639" y="1317793"/>
            <a:ext cx="7986254" cy="1730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Smt. P.Vijaya Kumari Madam </a:t>
            </a:r>
            <a:r>
              <a:rPr lang="en-IN" sz="2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M.Tech.,(Ph.D)</a:t>
            </a:r>
          </a:p>
          <a:p>
            <a:pPr lvl="0">
              <a:spcAft>
                <a:spcPts val="800"/>
              </a:spcAft>
              <a:tabLst>
                <a:tab pos="457200" algn="l"/>
              </a:tabLst>
            </a:pPr>
            <a:r>
              <a:rPr lang="en-IN" dirty="0"/>
              <a:t>	Assistant professor(Adhoc)</a:t>
            </a:r>
          </a:p>
          <a:p>
            <a:pPr lvl="0">
              <a:spcAft>
                <a:spcPts val="800"/>
              </a:spcAft>
              <a:tabLst>
                <a:tab pos="457200" algn="l"/>
              </a:tabLst>
            </a:pPr>
            <a:r>
              <a:rPr lang="en-IN" dirty="0"/>
              <a:t>         Department of CSE</a:t>
            </a:r>
          </a:p>
          <a:p>
            <a:pPr lvl="1"/>
            <a:r>
              <a:rPr lang="en-IN" dirty="0"/>
              <a:t>JNTUA college of Engineering, Pulivendula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9E120-D58B-3EE4-ED90-2DBABF6724DE}"/>
              </a:ext>
            </a:extLst>
          </p:cNvPr>
          <p:cNvSpPr txBox="1"/>
          <p:nvPr/>
        </p:nvSpPr>
        <p:spPr>
          <a:xfrm>
            <a:off x="1554480" y="3389488"/>
            <a:ext cx="521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CC99"/>
                </a:solidFill>
                <a:latin typeface="Bahnschrift Light" panose="020B0502040204020203" pitchFamily="34" charset="0"/>
              </a:rPr>
              <a:t>Team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B483F-6CFC-72AB-E9A5-664A76431B87}"/>
              </a:ext>
            </a:extLst>
          </p:cNvPr>
          <p:cNvSpPr txBox="1"/>
          <p:nvPr/>
        </p:nvSpPr>
        <p:spPr>
          <a:xfrm>
            <a:off x="873760" y="4161208"/>
            <a:ext cx="514096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20191A0511  U Shamitha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20191A0521  P Misbah Khanam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20191A0552  R Balaji Naik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20191A0561  B Venkata Subba Reddy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D8086-4232-5A0F-3826-05AC07642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" y="3460242"/>
            <a:ext cx="504825" cy="50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D46E07-6FD2-27D0-DE15-91B174AD6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46" y="739945"/>
            <a:ext cx="515153" cy="5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0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F4B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7C56A3A-6E62-4BBF-C824-1468C3EF0EAF}"/>
              </a:ext>
            </a:extLst>
          </p:cNvPr>
          <p:cNvGrpSpPr/>
          <p:nvPr/>
        </p:nvGrpSpPr>
        <p:grpSpPr>
          <a:xfrm>
            <a:off x="852011" y="1027712"/>
            <a:ext cx="11256325" cy="5273448"/>
            <a:chOff x="886885" y="788015"/>
            <a:chExt cx="11256325" cy="527344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FA40C1-3434-970F-D20F-2401CEDD57C3}"/>
                </a:ext>
              </a:extLst>
            </p:cNvPr>
            <p:cNvGrpSpPr/>
            <p:nvPr/>
          </p:nvGrpSpPr>
          <p:grpSpPr>
            <a:xfrm>
              <a:off x="886885" y="788015"/>
              <a:ext cx="2932261" cy="5207107"/>
              <a:chOff x="1408920" y="532660"/>
              <a:chExt cx="2932261" cy="5207107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F1951D3-3EEB-4143-B0C4-FEC7A310550B}"/>
                  </a:ext>
                </a:extLst>
              </p:cNvPr>
              <p:cNvSpPr/>
              <p:nvPr/>
            </p:nvSpPr>
            <p:spPr>
              <a:xfrm>
                <a:off x="1408920" y="532660"/>
                <a:ext cx="2932261" cy="5207107"/>
              </a:xfrm>
              <a:prstGeom prst="roundRect">
                <a:avLst>
                  <a:gd name="adj" fmla="val 10205"/>
                </a:avLst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glow rad="25400">
                  <a:schemeClr val="accent3">
                    <a:lumMod val="40000"/>
                    <a:lumOff val="60000"/>
                    <a:alpha val="40000"/>
                  </a:schemeClr>
                </a:glow>
                <a:outerShdw blurRad="127000" dist="1905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400" dirty="0">
                  <a:solidFill>
                    <a:srgbClr val="1A1618"/>
                  </a:solidFill>
                </a:endParaRP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82DEA57-456D-C89C-246A-B6657241F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73235" y="754076"/>
                <a:ext cx="2203630" cy="4896955"/>
              </a:xfrm>
              <a:prstGeom prst="rect">
                <a:avLst/>
              </a:prstGeom>
            </p:spPr>
          </p:pic>
        </p:grpSp>
        <p:sp>
          <p:nvSpPr>
            <p:cNvPr id="7" name="사각형: 둥근 모서리 9">
              <a:extLst>
                <a:ext uri="{FF2B5EF4-FFF2-40B4-BE49-F238E27FC236}">
                  <a16:creationId xmlns:a16="http://schemas.microsoft.com/office/drawing/2014/main" id="{D4FCAA20-A236-AD51-B888-98658D25CD6A}"/>
                </a:ext>
              </a:extLst>
            </p:cNvPr>
            <p:cNvSpPr/>
            <p:nvPr/>
          </p:nvSpPr>
          <p:spPr>
            <a:xfrm>
              <a:off x="4912933" y="825446"/>
              <a:ext cx="2932261" cy="5207107"/>
            </a:xfrm>
            <a:prstGeom prst="roundRect">
              <a:avLst>
                <a:gd name="adj" fmla="val 10205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glow rad="25400">
                <a:schemeClr val="accent3">
                  <a:lumMod val="40000"/>
                  <a:lumOff val="60000"/>
                  <a:alpha val="40000"/>
                </a:schemeClr>
              </a:glow>
              <a:outerShdw blurRad="127000" dist="190500" dir="5400000" algn="t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 dirty="0">
                <a:solidFill>
                  <a:srgbClr val="1A1618"/>
                </a:solidFill>
              </a:endParaRPr>
            </a:p>
          </p:txBody>
        </p:sp>
        <p:sp>
          <p:nvSpPr>
            <p:cNvPr id="16" name="사각형: 둥근 모서리 9">
              <a:extLst>
                <a:ext uri="{FF2B5EF4-FFF2-40B4-BE49-F238E27FC236}">
                  <a16:creationId xmlns:a16="http://schemas.microsoft.com/office/drawing/2014/main" id="{3313B56E-D14C-885B-422D-1761E4238738}"/>
                </a:ext>
              </a:extLst>
            </p:cNvPr>
            <p:cNvSpPr/>
            <p:nvPr/>
          </p:nvSpPr>
          <p:spPr>
            <a:xfrm>
              <a:off x="9210949" y="854356"/>
              <a:ext cx="2932261" cy="5207107"/>
            </a:xfrm>
            <a:prstGeom prst="roundRect">
              <a:avLst>
                <a:gd name="adj" fmla="val 10205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glow rad="25400">
                <a:schemeClr val="accent3">
                  <a:lumMod val="40000"/>
                  <a:lumOff val="60000"/>
                  <a:alpha val="40000"/>
                </a:schemeClr>
              </a:glow>
              <a:outerShdw blurRad="127000" dist="190500" dir="5400000" algn="t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 dirty="0">
                <a:solidFill>
                  <a:srgbClr val="1A1618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32851E-49DC-C732-5C48-A3F464E1919F}"/>
                </a:ext>
              </a:extLst>
            </p:cNvPr>
            <p:cNvGrpSpPr/>
            <p:nvPr/>
          </p:nvGrpSpPr>
          <p:grpSpPr>
            <a:xfrm>
              <a:off x="5251770" y="1009431"/>
              <a:ext cx="2254586" cy="4944861"/>
              <a:chOff x="5111533" y="901084"/>
              <a:chExt cx="2374998" cy="5277773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E07EFBB-ED98-D8D7-E8DE-434C50C16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1533" y="901084"/>
                <a:ext cx="2374998" cy="5277773"/>
              </a:xfrm>
              <a:prstGeom prst="rect">
                <a:avLst/>
              </a:prstGeom>
            </p:spPr>
          </p:pic>
          <p:pic>
            <p:nvPicPr>
              <p:cNvPr id="21" name="Picture 8" descr="Attitude cartoon boy dp 2022 - Dpz World">
                <a:extLst>
                  <a:ext uri="{FF2B5EF4-FFF2-40B4-BE49-F238E27FC236}">
                    <a16:creationId xmlns:a16="http://schemas.microsoft.com/office/drawing/2014/main" id="{776143B9-17DC-E4E0-F891-BA8E16706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5406" y="4092606"/>
                <a:ext cx="967250" cy="967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D3F79E-214D-F949-7F6B-D807F92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0574" y="1025865"/>
              <a:ext cx="2253010" cy="500668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25E44B-C9FF-039A-0BB3-AFDF3D95E82C}"/>
              </a:ext>
            </a:extLst>
          </p:cNvPr>
          <p:cNvSpPr txBox="1"/>
          <p:nvPr/>
        </p:nvSpPr>
        <p:spPr>
          <a:xfrm>
            <a:off x="3208819" y="261258"/>
            <a:ext cx="6542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odoni MT" panose="02070603080606020203" pitchFamily="18" charset="0"/>
              </a:rPr>
              <a:t>SEARCH SCREEN</a:t>
            </a:r>
          </a:p>
        </p:txBody>
      </p:sp>
    </p:spTree>
    <p:extLst>
      <p:ext uri="{BB962C8B-B14F-4D97-AF65-F5344CB8AC3E}">
        <p14:creationId xmlns:p14="http://schemas.microsoft.com/office/powerpoint/2010/main" val="2013919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8">
            <a:extLst>
              <a:ext uri="{FF2B5EF4-FFF2-40B4-BE49-F238E27FC236}">
                <a16:creationId xmlns:a16="http://schemas.microsoft.com/office/drawing/2014/main" id="{CE6E81B3-ED3E-3488-D79E-E046440C9E84}"/>
              </a:ext>
            </a:extLst>
          </p:cNvPr>
          <p:cNvSpPr/>
          <p:nvPr/>
        </p:nvSpPr>
        <p:spPr>
          <a:xfrm>
            <a:off x="1062886" y="1089964"/>
            <a:ext cx="4753482" cy="5273040"/>
          </a:xfrm>
          <a:prstGeom prst="roundRect">
            <a:avLst>
              <a:gd name="adj" fmla="val 5767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glow rad="63500">
              <a:srgbClr val="00CC99">
                <a:alpha val="40000"/>
              </a:srgb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 dirty="0">
              <a:solidFill>
                <a:srgbClr val="1A161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6B5010-99EF-C864-DFAD-730D9A73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66" y="1408315"/>
            <a:ext cx="2121706" cy="47149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43692F-442C-9B0B-1F88-5250828F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806" y="1408315"/>
            <a:ext cx="2121707" cy="47149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C0FA03-49FD-724A-88F7-B6378D6B274A}"/>
              </a:ext>
            </a:extLst>
          </p:cNvPr>
          <p:cNvGrpSpPr/>
          <p:nvPr/>
        </p:nvGrpSpPr>
        <p:grpSpPr>
          <a:xfrm>
            <a:off x="6605504" y="1089964"/>
            <a:ext cx="4926095" cy="5273040"/>
            <a:chOff x="7143984" y="1111402"/>
            <a:chExt cx="4926095" cy="5273040"/>
          </a:xfrm>
        </p:grpSpPr>
        <p:sp>
          <p:nvSpPr>
            <p:cNvPr id="31" name="사각형: 둥근 모서리 8">
              <a:extLst>
                <a:ext uri="{FF2B5EF4-FFF2-40B4-BE49-F238E27FC236}">
                  <a16:creationId xmlns:a16="http://schemas.microsoft.com/office/drawing/2014/main" id="{A26F3287-8D8B-76F0-AB12-C2F64405C416}"/>
                </a:ext>
              </a:extLst>
            </p:cNvPr>
            <p:cNvSpPr/>
            <p:nvPr/>
          </p:nvSpPr>
          <p:spPr>
            <a:xfrm>
              <a:off x="7143984" y="1111402"/>
              <a:ext cx="4926095" cy="5273040"/>
            </a:xfrm>
            <a:prstGeom prst="roundRect">
              <a:avLst>
                <a:gd name="adj" fmla="val 5767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glow rad="63500">
                <a:srgbClr val="00CC99">
                  <a:alpha val="40000"/>
                </a:srgbClr>
              </a:glow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 dirty="0">
                <a:solidFill>
                  <a:srgbClr val="1A1618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419A43-51AC-A29E-F9E0-3C047017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5645" y="1389563"/>
              <a:ext cx="2175862" cy="48352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31939D-4CDF-0CAD-9B26-3A71138A0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7862" y="1389568"/>
              <a:ext cx="2175862" cy="48352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2B1AE9B-29F4-0BD4-F229-83872F4485F5}"/>
              </a:ext>
            </a:extLst>
          </p:cNvPr>
          <p:cNvSpPr txBox="1"/>
          <p:nvPr/>
        </p:nvSpPr>
        <p:spPr>
          <a:xfrm>
            <a:off x="3269304" y="265403"/>
            <a:ext cx="757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odoni MT" panose="02070603080606020203" pitchFamily="18" charset="0"/>
              </a:rPr>
              <a:t>NOTIFICATIONS AND SUGGESTIONS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85C1CB-1735-5B77-3B3B-3033FBAAB4E7}"/>
              </a:ext>
            </a:extLst>
          </p:cNvPr>
          <p:cNvSpPr/>
          <p:nvPr/>
        </p:nvSpPr>
        <p:spPr>
          <a:xfrm>
            <a:off x="1238430" y="3098800"/>
            <a:ext cx="2030874" cy="4267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513FB9-08E5-2507-7F74-87F1CFF88655}"/>
              </a:ext>
            </a:extLst>
          </p:cNvPr>
          <p:cNvSpPr/>
          <p:nvPr/>
        </p:nvSpPr>
        <p:spPr>
          <a:xfrm>
            <a:off x="6929119" y="3180079"/>
            <a:ext cx="1950721" cy="3454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136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797DE9E1-E34E-E8D6-E9E8-859184785252}"/>
              </a:ext>
            </a:extLst>
          </p:cNvPr>
          <p:cNvGrpSpPr/>
          <p:nvPr/>
        </p:nvGrpSpPr>
        <p:grpSpPr>
          <a:xfrm>
            <a:off x="304166" y="1316426"/>
            <a:ext cx="12337965" cy="4615766"/>
            <a:chOff x="278773" y="1259563"/>
            <a:chExt cx="12337965" cy="46157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889111A-751A-1E50-6F60-96718FEA84AE}"/>
                </a:ext>
              </a:extLst>
            </p:cNvPr>
            <p:cNvGrpSpPr/>
            <p:nvPr/>
          </p:nvGrpSpPr>
          <p:grpSpPr>
            <a:xfrm>
              <a:off x="2569656" y="1259563"/>
              <a:ext cx="5892003" cy="4615766"/>
              <a:chOff x="2343625" y="1588036"/>
              <a:chExt cx="5892003" cy="4615766"/>
            </a:xfrm>
          </p:grpSpPr>
          <p:sp>
            <p:nvSpPr>
              <p:cNvPr id="8" name="사각형: 둥근 모서리 8">
                <a:extLst>
                  <a:ext uri="{FF2B5EF4-FFF2-40B4-BE49-F238E27FC236}">
                    <a16:creationId xmlns:a16="http://schemas.microsoft.com/office/drawing/2014/main" id="{CE6E81B3-ED3E-3488-D79E-E046440C9E84}"/>
                  </a:ext>
                </a:extLst>
              </p:cNvPr>
              <p:cNvSpPr/>
              <p:nvPr/>
            </p:nvSpPr>
            <p:spPr>
              <a:xfrm>
                <a:off x="2343625" y="1588036"/>
                <a:ext cx="5892003" cy="4615766"/>
              </a:xfrm>
              <a:prstGeom prst="roundRect">
                <a:avLst>
                  <a:gd name="adj" fmla="val 5767"/>
                </a:avLst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00CC99">
                    <a:alpha val="40000"/>
                  </a:srgbClr>
                </a:glow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400" dirty="0">
                  <a:solidFill>
                    <a:srgbClr val="1A1618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D6B424-1B8B-0F15-69EA-4435C437D1EA}"/>
                  </a:ext>
                </a:extLst>
              </p:cNvPr>
              <p:cNvSpPr txBox="1"/>
              <p:nvPr/>
            </p:nvSpPr>
            <p:spPr>
              <a:xfrm>
                <a:off x="2475281" y="1646965"/>
                <a:ext cx="34267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Give Rating</a:t>
                </a:r>
                <a:endParaRPr lang="en-IN" sz="2000" dirty="0">
                  <a:solidFill>
                    <a:srgbClr val="00CC99"/>
                  </a:solidFill>
                  <a:latin typeface="Gabriola" panose="04040605051002020D02" pitchFamily="82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B0815FA-925B-537E-C80E-2ED18FD58093}"/>
                </a:ext>
              </a:extLst>
            </p:cNvPr>
            <p:cNvGrpSpPr/>
            <p:nvPr/>
          </p:nvGrpSpPr>
          <p:grpSpPr>
            <a:xfrm>
              <a:off x="278773" y="1259563"/>
              <a:ext cx="2116979" cy="4615766"/>
              <a:chOff x="121455" y="1588036"/>
              <a:chExt cx="2116979" cy="4615766"/>
            </a:xfrm>
          </p:grpSpPr>
          <p:sp>
            <p:nvSpPr>
              <p:cNvPr id="54" name="사각형: 둥근 모서리 8">
                <a:extLst>
                  <a:ext uri="{FF2B5EF4-FFF2-40B4-BE49-F238E27FC236}">
                    <a16:creationId xmlns:a16="http://schemas.microsoft.com/office/drawing/2014/main" id="{3373EAC9-89FB-32BD-556A-9671FCB2C5F7}"/>
                  </a:ext>
                </a:extLst>
              </p:cNvPr>
              <p:cNvSpPr/>
              <p:nvPr/>
            </p:nvSpPr>
            <p:spPr>
              <a:xfrm>
                <a:off x="121455" y="1588036"/>
                <a:ext cx="1990605" cy="4615766"/>
              </a:xfrm>
              <a:prstGeom prst="roundRect">
                <a:avLst>
                  <a:gd name="adj" fmla="val 5767"/>
                </a:avLst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00CC99">
                    <a:alpha val="40000"/>
                  </a:srgbClr>
                </a:glow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400" dirty="0">
                  <a:solidFill>
                    <a:srgbClr val="1A1618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6FF093B-3456-D883-3569-0B9D1180AAB3}"/>
                  </a:ext>
                </a:extLst>
              </p:cNvPr>
              <p:cNvSpPr txBox="1"/>
              <p:nvPr/>
            </p:nvSpPr>
            <p:spPr>
              <a:xfrm>
                <a:off x="135509" y="1692667"/>
                <a:ext cx="2102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Options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C9E7CEC-BF22-30EF-54F1-E4ED63A48012}"/>
                </a:ext>
              </a:extLst>
            </p:cNvPr>
            <p:cNvGrpSpPr/>
            <p:nvPr/>
          </p:nvGrpSpPr>
          <p:grpSpPr>
            <a:xfrm>
              <a:off x="8761938" y="1259563"/>
              <a:ext cx="3854800" cy="4615766"/>
              <a:chOff x="-1746046" y="1589801"/>
              <a:chExt cx="3854800" cy="4615766"/>
            </a:xfrm>
          </p:grpSpPr>
          <p:sp>
            <p:nvSpPr>
              <p:cNvPr id="58" name="사각형: 둥근 모서리 8">
                <a:extLst>
                  <a:ext uri="{FF2B5EF4-FFF2-40B4-BE49-F238E27FC236}">
                    <a16:creationId xmlns:a16="http://schemas.microsoft.com/office/drawing/2014/main" id="{047DA155-8712-10BB-DB98-7FA5090B3070}"/>
                  </a:ext>
                </a:extLst>
              </p:cNvPr>
              <p:cNvSpPr/>
              <p:nvPr/>
            </p:nvSpPr>
            <p:spPr>
              <a:xfrm>
                <a:off x="-1746046" y="1589801"/>
                <a:ext cx="3854800" cy="4615766"/>
              </a:xfrm>
              <a:prstGeom prst="roundRect">
                <a:avLst>
                  <a:gd name="adj" fmla="val 5767"/>
                </a:avLst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00CC99">
                    <a:alpha val="40000"/>
                  </a:srgbClr>
                </a:glow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400" dirty="0">
                  <a:solidFill>
                    <a:srgbClr val="1A1618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E3F194-4128-4EDB-08D7-D6A373DA56F2}"/>
                  </a:ext>
                </a:extLst>
              </p:cNvPr>
              <p:cNvSpPr txBox="1"/>
              <p:nvPr/>
            </p:nvSpPr>
            <p:spPr>
              <a:xfrm>
                <a:off x="-1423260" y="1649975"/>
                <a:ext cx="2102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Message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FF8991-887B-A838-CE9C-DBBE0FD906F6}"/>
              </a:ext>
            </a:extLst>
          </p:cNvPr>
          <p:cNvSpPr txBox="1"/>
          <p:nvPr/>
        </p:nvSpPr>
        <p:spPr>
          <a:xfrm>
            <a:off x="3208819" y="263138"/>
            <a:ext cx="6542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odoni MT" panose="02070603080606020203" pitchFamily="18" charset="0"/>
              </a:rPr>
              <a:t>MENU OPTIONS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FFD02-2B28-7ABC-F537-32740634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96" y="1821167"/>
            <a:ext cx="1788743" cy="3988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5A181-24EC-6774-0292-3676B754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399" y="1825784"/>
            <a:ext cx="1786672" cy="3983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780DE-95AC-885C-812D-DB1CEDCF7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21" y="1823475"/>
            <a:ext cx="1786672" cy="3983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4329B7-5453-7324-E943-855EEADAC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353" y="1812319"/>
            <a:ext cx="1786672" cy="39836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7FC54D-406F-FF4E-F1CD-51A161BE2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615" y="1821167"/>
            <a:ext cx="1782704" cy="397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829281-EE5C-1797-ED97-2F93CB477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3800" y="1821167"/>
            <a:ext cx="1782705" cy="39747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5940CE-5971-889A-1757-F29528054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1472" y="3284367"/>
            <a:ext cx="606560" cy="1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6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797DE9E1-E34E-E8D6-E9E8-859184785252}"/>
              </a:ext>
            </a:extLst>
          </p:cNvPr>
          <p:cNvGrpSpPr/>
          <p:nvPr/>
        </p:nvGrpSpPr>
        <p:grpSpPr>
          <a:xfrm>
            <a:off x="1571985" y="1351936"/>
            <a:ext cx="10226438" cy="4615766"/>
            <a:chOff x="2569656" y="1259563"/>
            <a:chExt cx="10226438" cy="46157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889111A-751A-1E50-6F60-96718FEA84AE}"/>
                </a:ext>
              </a:extLst>
            </p:cNvPr>
            <p:cNvGrpSpPr/>
            <p:nvPr/>
          </p:nvGrpSpPr>
          <p:grpSpPr>
            <a:xfrm>
              <a:off x="2569656" y="1259563"/>
              <a:ext cx="5892003" cy="4615766"/>
              <a:chOff x="2343625" y="1588036"/>
              <a:chExt cx="5892003" cy="4615766"/>
            </a:xfrm>
          </p:grpSpPr>
          <p:sp>
            <p:nvSpPr>
              <p:cNvPr id="8" name="사각형: 둥근 모서리 8">
                <a:extLst>
                  <a:ext uri="{FF2B5EF4-FFF2-40B4-BE49-F238E27FC236}">
                    <a16:creationId xmlns:a16="http://schemas.microsoft.com/office/drawing/2014/main" id="{CE6E81B3-ED3E-3488-D79E-E046440C9E84}"/>
                  </a:ext>
                </a:extLst>
              </p:cNvPr>
              <p:cNvSpPr/>
              <p:nvPr/>
            </p:nvSpPr>
            <p:spPr>
              <a:xfrm>
                <a:off x="2343625" y="1588036"/>
                <a:ext cx="5892003" cy="4615766"/>
              </a:xfrm>
              <a:prstGeom prst="roundRect">
                <a:avLst>
                  <a:gd name="adj" fmla="val 5767"/>
                </a:avLst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00CC99">
                    <a:alpha val="40000"/>
                  </a:srgbClr>
                </a:glow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400" dirty="0">
                  <a:solidFill>
                    <a:srgbClr val="1A1618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D6B424-1B8B-0F15-69EA-4435C437D1EA}"/>
                  </a:ext>
                </a:extLst>
              </p:cNvPr>
              <p:cNvSpPr txBox="1"/>
              <p:nvPr/>
            </p:nvSpPr>
            <p:spPr>
              <a:xfrm>
                <a:off x="2475280" y="1646965"/>
                <a:ext cx="55671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Add to:                                        Contacts                          </a:t>
                </a:r>
                <a:r>
                  <a:rPr lang="en-US" sz="2000" dirty="0" err="1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Favourites</a:t>
                </a:r>
                <a:r>
                  <a:rPr lang="en-US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                      </a:t>
                </a:r>
                <a:endParaRPr lang="en-IN" sz="2000" dirty="0">
                  <a:solidFill>
                    <a:srgbClr val="00CC99"/>
                  </a:solidFill>
                  <a:latin typeface="Gabriola" panose="04040605051002020D02" pitchFamily="82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C9E7CEC-BF22-30EF-54F1-E4ED63A48012}"/>
                </a:ext>
              </a:extLst>
            </p:cNvPr>
            <p:cNvGrpSpPr/>
            <p:nvPr/>
          </p:nvGrpSpPr>
          <p:grpSpPr>
            <a:xfrm>
              <a:off x="8761938" y="1259563"/>
              <a:ext cx="4034156" cy="4615766"/>
              <a:chOff x="-1746046" y="1589801"/>
              <a:chExt cx="4034156" cy="4615766"/>
            </a:xfrm>
          </p:grpSpPr>
          <p:sp>
            <p:nvSpPr>
              <p:cNvPr id="58" name="사각형: 둥근 모서리 8">
                <a:extLst>
                  <a:ext uri="{FF2B5EF4-FFF2-40B4-BE49-F238E27FC236}">
                    <a16:creationId xmlns:a16="http://schemas.microsoft.com/office/drawing/2014/main" id="{047DA155-8712-10BB-DB98-7FA5090B3070}"/>
                  </a:ext>
                </a:extLst>
              </p:cNvPr>
              <p:cNvSpPr/>
              <p:nvPr/>
            </p:nvSpPr>
            <p:spPr>
              <a:xfrm>
                <a:off x="-1746046" y="1589801"/>
                <a:ext cx="4034156" cy="4615766"/>
              </a:xfrm>
              <a:prstGeom prst="roundRect">
                <a:avLst>
                  <a:gd name="adj" fmla="val 5767"/>
                </a:avLst>
              </a:pr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glow rad="63500">
                  <a:srgbClr val="00CC99">
                    <a:alpha val="40000"/>
                  </a:srgbClr>
                </a:glow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ot="0" spcFirstLastPara="0" vertOverflow="overflow" horzOverflow="overflow" vert="horz" wrap="square" lIns="360000" tIns="360000" rIns="360000" bIns="36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1400" dirty="0">
                  <a:solidFill>
                    <a:srgbClr val="1A1618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E3F194-4128-4EDB-08D7-D6A373DA56F2}"/>
                  </a:ext>
                </a:extLst>
              </p:cNvPr>
              <p:cNvSpPr txBox="1"/>
              <p:nvPr/>
            </p:nvSpPr>
            <p:spPr>
              <a:xfrm>
                <a:off x="-1423260" y="1649975"/>
                <a:ext cx="2102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rgbClr val="00CC99"/>
                    </a:solidFill>
                    <a:latin typeface="Gabriola" panose="04040605051002020D02" pitchFamily="82" charset="0"/>
                  </a:rPr>
                  <a:t>Call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FF8991-887B-A838-CE9C-DBBE0FD906F6}"/>
              </a:ext>
            </a:extLst>
          </p:cNvPr>
          <p:cNvSpPr txBox="1"/>
          <p:nvPr/>
        </p:nvSpPr>
        <p:spPr>
          <a:xfrm>
            <a:off x="3208819" y="236505"/>
            <a:ext cx="6542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odoni MT" panose="02070603080606020203" pitchFamily="18" charset="0"/>
              </a:rPr>
              <a:t>MENU OPTIONS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5940CE-5971-889A-1757-F2952805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472" y="3284367"/>
            <a:ext cx="606560" cy="120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7AA5BF-EE80-7493-76FE-44A0C218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41" y="1810975"/>
            <a:ext cx="1802237" cy="4018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70D0C6-23CA-2D6A-EC10-37CB17C04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89" y="1810973"/>
            <a:ext cx="1802237" cy="4018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294F04-6FB6-6736-D1C5-1C9DD217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88" y="1810972"/>
            <a:ext cx="1802237" cy="40183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3A5686-48F5-2A6B-7AD0-87DB517A7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293" y="1810972"/>
            <a:ext cx="1802237" cy="40183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4D8C85-BF9B-BB07-1838-09B57A4A8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1234" y="1810972"/>
            <a:ext cx="1760293" cy="401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46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CD4CE3-DC3F-42C0-AA34-3A941EEBDA67}"/>
              </a:ext>
            </a:extLst>
          </p:cNvPr>
          <p:cNvSpPr/>
          <p:nvPr/>
        </p:nvSpPr>
        <p:spPr>
          <a:xfrm>
            <a:off x="3389608" y="1770743"/>
            <a:ext cx="6181134" cy="3316514"/>
          </a:xfrm>
          <a:prstGeom prst="roundRect">
            <a:avLst>
              <a:gd name="adj" fmla="val 7477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IN" altLang="ko-KR" sz="3600" dirty="0">
                <a:solidFill>
                  <a:srgbClr val="1A2344"/>
                </a:solidFill>
                <a:latin typeface="Comic Sans MS" panose="030F0702030302020204" pitchFamily="66" charset="0"/>
              </a:rPr>
              <a:t>Tools and Technologies</a:t>
            </a:r>
            <a:endParaRPr lang="ko-KR" altLang="en-US" sz="3600" dirty="0">
              <a:solidFill>
                <a:srgbClr val="1A2344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4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885459E-705D-84F9-BE97-45C35273F1C2}"/>
              </a:ext>
            </a:extLst>
          </p:cNvPr>
          <p:cNvGrpSpPr/>
          <p:nvPr/>
        </p:nvGrpSpPr>
        <p:grpSpPr>
          <a:xfrm>
            <a:off x="4369436" y="1431915"/>
            <a:ext cx="6344284" cy="4431278"/>
            <a:chOff x="4084956" y="1498600"/>
            <a:chExt cx="6344284" cy="44312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83E1C6-F1D5-CFD1-B378-429B3B43E431}"/>
                </a:ext>
              </a:extLst>
            </p:cNvPr>
            <p:cNvSpPr txBox="1"/>
            <p:nvPr/>
          </p:nvSpPr>
          <p:spPr>
            <a:xfrm>
              <a:off x="4892040" y="1498600"/>
              <a:ext cx="5537200" cy="4431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3200" b="1" dirty="0">
                  <a:latin typeface="Gabriola" panose="04040605051002020D02" pitchFamily="82" charset="0"/>
                </a:rPr>
                <a:t>Android Studio</a:t>
              </a:r>
            </a:p>
            <a:p>
              <a:pPr>
                <a:lnSpc>
                  <a:spcPct val="150000"/>
                </a:lnSpc>
              </a:pPr>
              <a:r>
                <a:rPr lang="en-IN" sz="3200" b="1" dirty="0">
                  <a:latin typeface="Gabriola" panose="04040605051002020D02" pitchFamily="82" charset="0"/>
                </a:rPr>
                <a:t>Java</a:t>
              </a:r>
            </a:p>
            <a:p>
              <a:pPr>
                <a:lnSpc>
                  <a:spcPct val="150000"/>
                </a:lnSpc>
              </a:pPr>
              <a:r>
                <a:rPr lang="en-IN" sz="3200" b="1" dirty="0">
                  <a:latin typeface="Gabriola" panose="04040605051002020D02" pitchFamily="82" charset="0"/>
                </a:rPr>
                <a:t>Firebase</a:t>
              </a:r>
            </a:p>
            <a:p>
              <a:pPr lvl="1">
                <a:lnSpc>
                  <a:spcPct val="150000"/>
                </a:lnSpc>
              </a:pPr>
              <a:r>
                <a:rPr lang="en-IN" sz="3200" dirty="0">
                  <a:latin typeface="Gabriola" panose="04040605051002020D02" pitchFamily="82" charset="0"/>
                </a:rPr>
                <a:t>Realtime Database</a:t>
              </a:r>
            </a:p>
            <a:p>
              <a:pPr lvl="1">
                <a:lnSpc>
                  <a:spcPct val="150000"/>
                </a:lnSpc>
              </a:pPr>
              <a:r>
                <a:rPr lang="en-IN" sz="3200" dirty="0">
                  <a:latin typeface="Gabriola" panose="04040605051002020D02" pitchFamily="82" charset="0"/>
                </a:rPr>
                <a:t>Authentication </a:t>
              </a:r>
            </a:p>
            <a:p>
              <a:pPr lvl="1">
                <a:lnSpc>
                  <a:spcPct val="150000"/>
                </a:lnSpc>
              </a:pPr>
              <a:r>
                <a:rPr lang="en-IN" sz="3200" dirty="0">
                  <a:latin typeface="Gabriola" panose="04040605051002020D02" pitchFamily="82" charset="0"/>
                </a:rPr>
                <a:t>Storage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9E0421-A8C9-432E-4E32-4C8B5027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715" y="1778000"/>
              <a:ext cx="508000" cy="50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348C6F-5DB2-2162-E59F-95227FB1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956" y="2326641"/>
              <a:ext cx="619759" cy="61975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C72C67-8970-FA10-6BCE-117D661AC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852" y="3023246"/>
              <a:ext cx="619759" cy="6197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A01C9B-FA97-6335-FB77-C24D53AB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15" y="3860800"/>
              <a:ext cx="64008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0C22F73-6FE5-909B-B3EB-A4CB41A50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891" y="4585345"/>
              <a:ext cx="640080" cy="6400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15B2D6-444B-9EE5-B565-B9A4FC97F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7887" y="5309890"/>
              <a:ext cx="640080" cy="6096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B2635EC-32B8-2B74-BC00-224696E4C378}"/>
              </a:ext>
            </a:extLst>
          </p:cNvPr>
          <p:cNvSpPr txBox="1"/>
          <p:nvPr/>
        </p:nvSpPr>
        <p:spPr>
          <a:xfrm>
            <a:off x="2651760" y="584201"/>
            <a:ext cx="946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Bahnschrift Light" panose="020B0502040204020203" pitchFamily="34" charset="0"/>
              </a:rPr>
              <a:t>Tools and Technologies that we used till now…….</a:t>
            </a:r>
          </a:p>
        </p:txBody>
      </p:sp>
    </p:spTree>
    <p:extLst>
      <p:ext uri="{BB962C8B-B14F-4D97-AF65-F5344CB8AC3E}">
        <p14:creationId xmlns:p14="http://schemas.microsoft.com/office/powerpoint/2010/main" val="4013179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4E9B4B-719E-4E8F-8D05-B226CBA815F3}"/>
              </a:ext>
            </a:extLst>
          </p:cNvPr>
          <p:cNvSpPr txBox="1"/>
          <p:nvPr/>
        </p:nvSpPr>
        <p:spPr>
          <a:xfrm>
            <a:off x="4130640" y="2659559"/>
            <a:ext cx="469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b="0" dirty="0">
                <a:solidFill>
                  <a:srgbClr val="1A2344"/>
                </a:solidFill>
                <a:latin typeface="Gabriola" panose="04040605051002020D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5E41730B-9C16-8A85-4161-84F26D7B721D}"/>
              </a:ext>
            </a:extLst>
          </p:cNvPr>
          <p:cNvGrpSpPr/>
          <p:nvPr/>
        </p:nvGrpSpPr>
        <p:grpSpPr>
          <a:xfrm>
            <a:off x="2330402" y="1547962"/>
            <a:ext cx="5316646" cy="4676995"/>
            <a:chOff x="1708965" y="1670337"/>
            <a:chExt cx="5316646" cy="4676995"/>
          </a:xfrm>
        </p:grpSpPr>
        <p:grpSp>
          <p:nvGrpSpPr>
            <p:cNvPr id="24" name="Graphic 11">
              <a:extLst>
                <a:ext uri="{FF2B5EF4-FFF2-40B4-BE49-F238E27FC236}">
                  <a16:creationId xmlns:a16="http://schemas.microsoft.com/office/drawing/2014/main" id="{7385D974-C2B1-1F33-ED19-BF61584329CC}"/>
                </a:ext>
              </a:extLst>
            </p:cNvPr>
            <p:cNvGrpSpPr/>
            <p:nvPr/>
          </p:nvGrpSpPr>
          <p:grpSpPr>
            <a:xfrm>
              <a:off x="1708965" y="2039777"/>
              <a:ext cx="596279" cy="1023463"/>
              <a:chOff x="1323201" y="2039776"/>
              <a:chExt cx="596279" cy="102346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46289DE-D02B-1BBC-70FA-40241A535F18}"/>
                  </a:ext>
                </a:extLst>
              </p:cNvPr>
              <p:cNvSpPr/>
              <p:nvPr/>
            </p:nvSpPr>
            <p:spPr>
              <a:xfrm>
                <a:off x="1323201" y="2039776"/>
                <a:ext cx="532201" cy="978964"/>
              </a:xfrm>
              <a:custGeom>
                <a:avLst/>
                <a:gdLst>
                  <a:gd name="connsiteX0" fmla="*/ 532202 w 532201"/>
                  <a:gd name="connsiteY0" fmla="*/ 978965 h 978964"/>
                  <a:gd name="connsiteX1" fmla="*/ 335518 w 532201"/>
                  <a:gd name="connsiteY1" fmla="*/ 978965 h 978964"/>
                  <a:gd name="connsiteX2" fmla="*/ 0 w 532201"/>
                  <a:gd name="connsiteY2" fmla="*/ 643447 h 978964"/>
                  <a:gd name="connsiteX3" fmla="*/ 0 w 532201"/>
                  <a:gd name="connsiteY3" fmla="*/ 335518 h 978964"/>
                  <a:gd name="connsiteX4" fmla="*/ 335518 w 532201"/>
                  <a:gd name="connsiteY4" fmla="*/ 0 h 978964"/>
                  <a:gd name="connsiteX5" fmla="*/ 335518 w 532201"/>
                  <a:gd name="connsiteY5" fmla="*/ 0 h 978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201" h="978964">
                    <a:moveTo>
                      <a:pt x="532202" y="978965"/>
                    </a:moveTo>
                    <a:lnTo>
                      <a:pt x="335518" y="978965"/>
                    </a:lnTo>
                    <a:cubicBezTo>
                      <a:pt x="150405" y="978965"/>
                      <a:pt x="0" y="828560"/>
                      <a:pt x="0" y="643447"/>
                    </a:cubicBezTo>
                    <a:lnTo>
                      <a:pt x="0" y="335518"/>
                    </a:lnTo>
                    <a:cubicBezTo>
                      <a:pt x="0" y="150405"/>
                      <a:pt x="150405" y="0"/>
                      <a:pt x="335518" y="0"/>
                    </a:cubicBezTo>
                    <a:lnTo>
                      <a:pt x="335518" y="0"/>
                    </a:lnTo>
                  </a:path>
                </a:pathLst>
              </a:custGeom>
              <a:noFill/>
              <a:ln w="88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C4DF1C1-001C-1E6E-42BB-6FA6A5222BC4}"/>
                  </a:ext>
                </a:extLst>
              </p:cNvPr>
              <p:cNvSpPr/>
              <p:nvPr/>
            </p:nvSpPr>
            <p:spPr>
              <a:xfrm>
                <a:off x="1842053" y="2974243"/>
                <a:ext cx="77427" cy="88996"/>
              </a:xfrm>
              <a:custGeom>
                <a:avLst/>
                <a:gdLst>
                  <a:gd name="connsiteX0" fmla="*/ 0 w 77427"/>
                  <a:gd name="connsiteY0" fmla="*/ 0 h 88996"/>
                  <a:gd name="connsiteX1" fmla="*/ 77427 w 77427"/>
                  <a:gd name="connsiteY1" fmla="*/ 44498 h 88996"/>
                  <a:gd name="connsiteX2" fmla="*/ 0 w 77427"/>
                  <a:gd name="connsiteY2" fmla="*/ 88997 h 88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427" h="88996">
                    <a:moveTo>
                      <a:pt x="0" y="0"/>
                    </a:moveTo>
                    <a:lnTo>
                      <a:pt x="77427" y="44498"/>
                    </a:lnTo>
                    <a:lnTo>
                      <a:pt x="0" y="88997"/>
                    </a:lnTo>
                    <a:close/>
                  </a:path>
                </a:pathLst>
              </a:custGeom>
              <a:solidFill>
                <a:schemeClr val="accent1"/>
              </a:solidFill>
              <a:ln w="88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676B8D8-A334-990E-4AF3-79126989487D}"/>
                </a:ext>
              </a:extLst>
            </p:cNvPr>
            <p:cNvGrpSpPr/>
            <p:nvPr/>
          </p:nvGrpSpPr>
          <p:grpSpPr>
            <a:xfrm>
              <a:off x="1927601" y="1670337"/>
              <a:ext cx="5098010" cy="4676995"/>
              <a:chOff x="1927601" y="1670337"/>
              <a:chExt cx="5098010" cy="4676995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E3947CD7-40EA-CA6C-4F69-98AB29008C42}"/>
                  </a:ext>
                </a:extLst>
              </p:cNvPr>
              <p:cNvSpPr/>
              <p:nvPr/>
            </p:nvSpPr>
            <p:spPr>
              <a:xfrm>
                <a:off x="2303711" y="1670337"/>
                <a:ext cx="3641780" cy="753228"/>
              </a:xfrm>
              <a:custGeom>
                <a:avLst/>
                <a:gdLst>
                  <a:gd name="connsiteX0" fmla="*/ 3609975 w 3932872"/>
                  <a:gd name="connsiteY0" fmla="*/ 813435 h 813435"/>
                  <a:gd name="connsiteX1" fmla="*/ 66675 w 3932872"/>
                  <a:gd name="connsiteY1" fmla="*/ 813435 h 813435"/>
                  <a:gd name="connsiteX2" fmla="*/ 0 w 3932872"/>
                  <a:gd name="connsiteY2" fmla="*/ 746760 h 813435"/>
                  <a:gd name="connsiteX3" fmla="*/ 0 w 3932872"/>
                  <a:gd name="connsiteY3" fmla="*/ 66675 h 813435"/>
                  <a:gd name="connsiteX4" fmla="*/ 66675 w 3932872"/>
                  <a:gd name="connsiteY4" fmla="*/ 0 h 813435"/>
                  <a:gd name="connsiteX5" fmla="*/ 3609975 w 3932872"/>
                  <a:gd name="connsiteY5" fmla="*/ 0 h 813435"/>
                  <a:gd name="connsiteX6" fmla="*/ 3924300 w 3932872"/>
                  <a:gd name="connsiteY6" fmla="*/ 383858 h 813435"/>
                  <a:gd name="connsiteX7" fmla="*/ 3924300 w 3932872"/>
                  <a:gd name="connsiteY7" fmla="*/ 430530 h 813435"/>
                  <a:gd name="connsiteX8" fmla="*/ 3609975 w 3932872"/>
                  <a:gd name="connsiteY8" fmla="*/ 813435 h 81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32872" h="813435">
                    <a:moveTo>
                      <a:pt x="3609975" y="813435"/>
                    </a:moveTo>
                    <a:lnTo>
                      <a:pt x="66675" y="813435"/>
                    </a:lnTo>
                    <a:cubicBezTo>
                      <a:pt x="30480" y="813435"/>
                      <a:pt x="0" y="783908"/>
                      <a:pt x="0" y="746760"/>
                    </a:cubicBezTo>
                    <a:lnTo>
                      <a:pt x="0" y="66675"/>
                    </a:lnTo>
                    <a:cubicBezTo>
                      <a:pt x="0" y="30480"/>
                      <a:pt x="29528" y="0"/>
                      <a:pt x="66675" y="0"/>
                    </a:cubicBezTo>
                    <a:lnTo>
                      <a:pt x="3609975" y="0"/>
                    </a:lnTo>
                    <a:lnTo>
                      <a:pt x="3924300" y="383858"/>
                    </a:lnTo>
                    <a:cubicBezTo>
                      <a:pt x="3935730" y="397193"/>
                      <a:pt x="3935730" y="417195"/>
                      <a:pt x="3924300" y="430530"/>
                    </a:cubicBezTo>
                    <a:lnTo>
                      <a:pt x="3609975" y="81343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20103BB-CA3C-340B-3DAA-3CF0C557D0AC}"/>
                  </a:ext>
                </a:extLst>
              </p:cNvPr>
              <p:cNvSpPr/>
              <p:nvPr/>
            </p:nvSpPr>
            <p:spPr>
              <a:xfrm>
                <a:off x="2563243" y="2631960"/>
                <a:ext cx="3641780" cy="753228"/>
              </a:xfrm>
              <a:custGeom>
                <a:avLst/>
                <a:gdLst>
                  <a:gd name="connsiteX0" fmla="*/ 3609975 w 3932872"/>
                  <a:gd name="connsiteY0" fmla="*/ 813435 h 813435"/>
                  <a:gd name="connsiteX1" fmla="*/ 66675 w 3932872"/>
                  <a:gd name="connsiteY1" fmla="*/ 813435 h 813435"/>
                  <a:gd name="connsiteX2" fmla="*/ 0 w 3932872"/>
                  <a:gd name="connsiteY2" fmla="*/ 746760 h 813435"/>
                  <a:gd name="connsiteX3" fmla="*/ 0 w 3932872"/>
                  <a:gd name="connsiteY3" fmla="*/ 66675 h 813435"/>
                  <a:gd name="connsiteX4" fmla="*/ 66675 w 3932872"/>
                  <a:gd name="connsiteY4" fmla="*/ 0 h 813435"/>
                  <a:gd name="connsiteX5" fmla="*/ 3609975 w 3932872"/>
                  <a:gd name="connsiteY5" fmla="*/ 0 h 813435"/>
                  <a:gd name="connsiteX6" fmla="*/ 3924300 w 3932872"/>
                  <a:gd name="connsiteY6" fmla="*/ 383858 h 813435"/>
                  <a:gd name="connsiteX7" fmla="*/ 3924300 w 3932872"/>
                  <a:gd name="connsiteY7" fmla="*/ 430530 h 813435"/>
                  <a:gd name="connsiteX8" fmla="*/ 3609975 w 3932872"/>
                  <a:gd name="connsiteY8" fmla="*/ 813435 h 81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32872" h="813435">
                    <a:moveTo>
                      <a:pt x="3609975" y="813435"/>
                    </a:moveTo>
                    <a:lnTo>
                      <a:pt x="66675" y="813435"/>
                    </a:lnTo>
                    <a:cubicBezTo>
                      <a:pt x="30480" y="813435"/>
                      <a:pt x="0" y="783908"/>
                      <a:pt x="0" y="746760"/>
                    </a:cubicBezTo>
                    <a:lnTo>
                      <a:pt x="0" y="66675"/>
                    </a:lnTo>
                    <a:cubicBezTo>
                      <a:pt x="0" y="30480"/>
                      <a:pt x="29528" y="0"/>
                      <a:pt x="66675" y="0"/>
                    </a:cubicBezTo>
                    <a:lnTo>
                      <a:pt x="3609975" y="0"/>
                    </a:lnTo>
                    <a:lnTo>
                      <a:pt x="3924300" y="383858"/>
                    </a:lnTo>
                    <a:cubicBezTo>
                      <a:pt x="3935730" y="397193"/>
                      <a:pt x="3935730" y="417195"/>
                      <a:pt x="3924300" y="430530"/>
                    </a:cubicBezTo>
                    <a:lnTo>
                      <a:pt x="3609975" y="81343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59B6045-CC82-1E9F-1424-6F6B367F57A4}"/>
                  </a:ext>
                </a:extLst>
              </p:cNvPr>
              <p:cNvSpPr/>
              <p:nvPr/>
            </p:nvSpPr>
            <p:spPr>
              <a:xfrm>
                <a:off x="2879775" y="3634663"/>
                <a:ext cx="3641780" cy="753228"/>
              </a:xfrm>
              <a:custGeom>
                <a:avLst/>
                <a:gdLst>
                  <a:gd name="connsiteX0" fmla="*/ 3609975 w 3932872"/>
                  <a:gd name="connsiteY0" fmla="*/ 813435 h 813435"/>
                  <a:gd name="connsiteX1" fmla="*/ 66675 w 3932872"/>
                  <a:gd name="connsiteY1" fmla="*/ 813435 h 813435"/>
                  <a:gd name="connsiteX2" fmla="*/ 0 w 3932872"/>
                  <a:gd name="connsiteY2" fmla="*/ 746760 h 813435"/>
                  <a:gd name="connsiteX3" fmla="*/ 0 w 3932872"/>
                  <a:gd name="connsiteY3" fmla="*/ 66675 h 813435"/>
                  <a:gd name="connsiteX4" fmla="*/ 66675 w 3932872"/>
                  <a:gd name="connsiteY4" fmla="*/ 0 h 813435"/>
                  <a:gd name="connsiteX5" fmla="*/ 3609975 w 3932872"/>
                  <a:gd name="connsiteY5" fmla="*/ 0 h 813435"/>
                  <a:gd name="connsiteX6" fmla="*/ 3924300 w 3932872"/>
                  <a:gd name="connsiteY6" fmla="*/ 383858 h 813435"/>
                  <a:gd name="connsiteX7" fmla="*/ 3924300 w 3932872"/>
                  <a:gd name="connsiteY7" fmla="*/ 430530 h 813435"/>
                  <a:gd name="connsiteX8" fmla="*/ 3609975 w 3932872"/>
                  <a:gd name="connsiteY8" fmla="*/ 813435 h 81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32872" h="813435">
                    <a:moveTo>
                      <a:pt x="3609975" y="813435"/>
                    </a:moveTo>
                    <a:lnTo>
                      <a:pt x="66675" y="813435"/>
                    </a:lnTo>
                    <a:cubicBezTo>
                      <a:pt x="30480" y="813435"/>
                      <a:pt x="0" y="783908"/>
                      <a:pt x="0" y="746760"/>
                    </a:cubicBezTo>
                    <a:lnTo>
                      <a:pt x="0" y="66675"/>
                    </a:lnTo>
                    <a:cubicBezTo>
                      <a:pt x="0" y="30480"/>
                      <a:pt x="29528" y="0"/>
                      <a:pt x="66675" y="0"/>
                    </a:cubicBezTo>
                    <a:lnTo>
                      <a:pt x="3609975" y="0"/>
                    </a:lnTo>
                    <a:lnTo>
                      <a:pt x="3924300" y="383858"/>
                    </a:lnTo>
                    <a:cubicBezTo>
                      <a:pt x="3935730" y="397193"/>
                      <a:pt x="3935730" y="417195"/>
                      <a:pt x="3924300" y="430530"/>
                    </a:cubicBezTo>
                    <a:lnTo>
                      <a:pt x="3609975" y="81343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DCF9096-4EF2-89A7-38ED-6ADF32E656D3}"/>
                  </a:ext>
                </a:extLst>
              </p:cNvPr>
              <p:cNvSpPr/>
              <p:nvPr/>
            </p:nvSpPr>
            <p:spPr>
              <a:xfrm>
                <a:off x="3167807" y="4620489"/>
                <a:ext cx="3641780" cy="753228"/>
              </a:xfrm>
              <a:custGeom>
                <a:avLst/>
                <a:gdLst>
                  <a:gd name="connsiteX0" fmla="*/ 3609975 w 3932872"/>
                  <a:gd name="connsiteY0" fmla="*/ 813435 h 813435"/>
                  <a:gd name="connsiteX1" fmla="*/ 66675 w 3932872"/>
                  <a:gd name="connsiteY1" fmla="*/ 813435 h 813435"/>
                  <a:gd name="connsiteX2" fmla="*/ 0 w 3932872"/>
                  <a:gd name="connsiteY2" fmla="*/ 746760 h 813435"/>
                  <a:gd name="connsiteX3" fmla="*/ 0 w 3932872"/>
                  <a:gd name="connsiteY3" fmla="*/ 66675 h 813435"/>
                  <a:gd name="connsiteX4" fmla="*/ 66675 w 3932872"/>
                  <a:gd name="connsiteY4" fmla="*/ 0 h 813435"/>
                  <a:gd name="connsiteX5" fmla="*/ 3609975 w 3932872"/>
                  <a:gd name="connsiteY5" fmla="*/ 0 h 813435"/>
                  <a:gd name="connsiteX6" fmla="*/ 3924300 w 3932872"/>
                  <a:gd name="connsiteY6" fmla="*/ 383858 h 813435"/>
                  <a:gd name="connsiteX7" fmla="*/ 3924300 w 3932872"/>
                  <a:gd name="connsiteY7" fmla="*/ 430530 h 813435"/>
                  <a:gd name="connsiteX8" fmla="*/ 3609975 w 3932872"/>
                  <a:gd name="connsiteY8" fmla="*/ 813435 h 81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32872" h="813435">
                    <a:moveTo>
                      <a:pt x="3609975" y="813435"/>
                    </a:moveTo>
                    <a:lnTo>
                      <a:pt x="66675" y="813435"/>
                    </a:lnTo>
                    <a:cubicBezTo>
                      <a:pt x="30480" y="813435"/>
                      <a:pt x="0" y="783908"/>
                      <a:pt x="0" y="746760"/>
                    </a:cubicBezTo>
                    <a:lnTo>
                      <a:pt x="0" y="66675"/>
                    </a:lnTo>
                    <a:cubicBezTo>
                      <a:pt x="0" y="30480"/>
                      <a:pt x="29528" y="0"/>
                      <a:pt x="66675" y="0"/>
                    </a:cubicBezTo>
                    <a:lnTo>
                      <a:pt x="3609975" y="0"/>
                    </a:lnTo>
                    <a:lnTo>
                      <a:pt x="3924300" y="383858"/>
                    </a:lnTo>
                    <a:cubicBezTo>
                      <a:pt x="3935730" y="397193"/>
                      <a:pt x="3935730" y="417195"/>
                      <a:pt x="3924300" y="430530"/>
                    </a:cubicBezTo>
                    <a:lnTo>
                      <a:pt x="3609975" y="81343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3CB8F98-CD0D-A3CA-5FA7-A6CE30BD5A4D}"/>
                  </a:ext>
                </a:extLst>
              </p:cNvPr>
              <p:cNvSpPr/>
              <p:nvPr/>
            </p:nvSpPr>
            <p:spPr>
              <a:xfrm>
                <a:off x="3383831" y="5594104"/>
                <a:ext cx="3641780" cy="753228"/>
              </a:xfrm>
              <a:custGeom>
                <a:avLst/>
                <a:gdLst>
                  <a:gd name="connsiteX0" fmla="*/ 3609975 w 3932872"/>
                  <a:gd name="connsiteY0" fmla="*/ 813435 h 813435"/>
                  <a:gd name="connsiteX1" fmla="*/ 66675 w 3932872"/>
                  <a:gd name="connsiteY1" fmla="*/ 813435 h 813435"/>
                  <a:gd name="connsiteX2" fmla="*/ 0 w 3932872"/>
                  <a:gd name="connsiteY2" fmla="*/ 746760 h 813435"/>
                  <a:gd name="connsiteX3" fmla="*/ 0 w 3932872"/>
                  <a:gd name="connsiteY3" fmla="*/ 66675 h 813435"/>
                  <a:gd name="connsiteX4" fmla="*/ 66675 w 3932872"/>
                  <a:gd name="connsiteY4" fmla="*/ 0 h 813435"/>
                  <a:gd name="connsiteX5" fmla="*/ 3609975 w 3932872"/>
                  <a:gd name="connsiteY5" fmla="*/ 0 h 813435"/>
                  <a:gd name="connsiteX6" fmla="*/ 3924300 w 3932872"/>
                  <a:gd name="connsiteY6" fmla="*/ 383858 h 813435"/>
                  <a:gd name="connsiteX7" fmla="*/ 3924300 w 3932872"/>
                  <a:gd name="connsiteY7" fmla="*/ 430530 h 813435"/>
                  <a:gd name="connsiteX8" fmla="*/ 3609975 w 3932872"/>
                  <a:gd name="connsiteY8" fmla="*/ 813435 h 81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32872" h="813435">
                    <a:moveTo>
                      <a:pt x="3609975" y="813435"/>
                    </a:moveTo>
                    <a:lnTo>
                      <a:pt x="66675" y="813435"/>
                    </a:lnTo>
                    <a:cubicBezTo>
                      <a:pt x="30480" y="813435"/>
                      <a:pt x="0" y="783908"/>
                      <a:pt x="0" y="746760"/>
                    </a:cubicBezTo>
                    <a:lnTo>
                      <a:pt x="0" y="66675"/>
                    </a:lnTo>
                    <a:cubicBezTo>
                      <a:pt x="0" y="30480"/>
                      <a:pt x="29528" y="0"/>
                      <a:pt x="66675" y="0"/>
                    </a:cubicBezTo>
                    <a:lnTo>
                      <a:pt x="3609975" y="0"/>
                    </a:lnTo>
                    <a:lnTo>
                      <a:pt x="3924300" y="383858"/>
                    </a:lnTo>
                    <a:cubicBezTo>
                      <a:pt x="3935730" y="397193"/>
                      <a:pt x="3935730" y="417195"/>
                      <a:pt x="3924300" y="430530"/>
                    </a:cubicBezTo>
                    <a:lnTo>
                      <a:pt x="3609975" y="81343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6739F2C-6F64-0BC1-46C0-B158E0595B0A}"/>
                  </a:ext>
                </a:extLst>
              </p:cNvPr>
              <p:cNvSpPr/>
              <p:nvPr/>
            </p:nvSpPr>
            <p:spPr>
              <a:xfrm>
                <a:off x="2093024" y="1837273"/>
                <a:ext cx="419356" cy="41935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006DDBF-D3F8-50AC-54DE-E47440E25516}"/>
                  </a:ext>
                </a:extLst>
              </p:cNvPr>
              <p:cNvSpPr/>
              <p:nvPr/>
            </p:nvSpPr>
            <p:spPr>
              <a:xfrm>
                <a:off x="2382065" y="2797949"/>
                <a:ext cx="419356" cy="41935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B009769-BB6F-CC81-06BF-21C04612963A}"/>
                  </a:ext>
                </a:extLst>
              </p:cNvPr>
              <p:cNvSpPr/>
              <p:nvPr/>
            </p:nvSpPr>
            <p:spPr>
              <a:xfrm>
                <a:off x="2667837" y="3801599"/>
                <a:ext cx="419356" cy="41935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CF20CCC-B211-7EFC-A2D9-C5F67E0691AF}"/>
                  </a:ext>
                </a:extLst>
              </p:cNvPr>
              <p:cNvSpPr/>
              <p:nvPr/>
            </p:nvSpPr>
            <p:spPr>
              <a:xfrm>
                <a:off x="2958096" y="4789270"/>
                <a:ext cx="419356" cy="41935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A2238D-D658-0030-F074-17434CB37AA6}"/>
                  </a:ext>
                </a:extLst>
              </p:cNvPr>
              <p:cNvSpPr/>
              <p:nvPr/>
            </p:nvSpPr>
            <p:spPr>
              <a:xfrm>
                <a:off x="3174153" y="5761040"/>
                <a:ext cx="419356" cy="41935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CF0852-673B-F5A9-1192-008D384BF09B}"/>
                  </a:ext>
                </a:extLst>
              </p:cNvPr>
              <p:cNvSpPr txBox="1"/>
              <p:nvPr/>
            </p:nvSpPr>
            <p:spPr>
              <a:xfrm>
                <a:off x="2789228" y="1855919"/>
                <a:ext cx="22297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Problem statement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F3ECBD-4C9B-5F7B-6836-425BD4567DC5}"/>
                  </a:ext>
                </a:extLst>
              </p:cNvPr>
              <p:cNvSpPr txBox="1"/>
              <p:nvPr/>
            </p:nvSpPr>
            <p:spPr>
              <a:xfrm>
                <a:off x="2125889" y="1843656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05F2C7-E170-86CB-F184-8C8F140E6DF9}"/>
                  </a:ext>
                </a:extLst>
              </p:cNvPr>
              <p:cNvSpPr txBox="1"/>
              <p:nvPr/>
            </p:nvSpPr>
            <p:spPr>
              <a:xfrm>
                <a:off x="2984516" y="478755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6ED778-7C38-7AB3-BE05-13132FB5F9FC}"/>
                  </a:ext>
                </a:extLst>
              </p:cNvPr>
              <p:cNvSpPr txBox="1"/>
              <p:nvPr/>
            </p:nvSpPr>
            <p:spPr>
              <a:xfrm>
                <a:off x="3031922" y="2785832"/>
                <a:ext cx="19870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Way of approach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D00E01-447F-005C-49B8-9D99A9C5B161}"/>
                  </a:ext>
                </a:extLst>
              </p:cNvPr>
              <p:cNvSpPr txBox="1"/>
              <p:nvPr/>
            </p:nvSpPr>
            <p:spPr>
              <a:xfrm>
                <a:off x="3295228" y="3798208"/>
                <a:ext cx="28829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How is it socially relevant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96366A-C0DA-FA15-7FCC-B9A87AFA9466}"/>
                  </a:ext>
                </a:extLst>
              </p:cNvPr>
              <p:cNvSpPr txBox="1"/>
              <p:nvPr/>
            </p:nvSpPr>
            <p:spPr>
              <a:xfrm>
                <a:off x="3536964" y="4761823"/>
                <a:ext cx="19022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Implementation</a:t>
                </a:r>
              </a:p>
            </p:txBody>
          </p:sp>
          <p:grpSp>
            <p:nvGrpSpPr>
              <p:cNvPr id="27" name="Graphic 93">
                <a:extLst>
                  <a:ext uri="{FF2B5EF4-FFF2-40B4-BE49-F238E27FC236}">
                    <a16:creationId xmlns:a16="http://schemas.microsoft.com/office/drawing/2014/main" id="{FD675ABD-207F-68A5-B630-68ABC079A866}"/>
                  </a:ext>
                </a:extLst>
              </p:cNvPr>
              <p:cNvGrpSpPr/>
              <p:nvPr/>
            </p:nvGrpSpPr>
            <p:grpSpPr>
              <a:xfrm>
                <a:off x="1927601" y="3034604"/>
                <a:ext cx="596279" cy="1023463"/>
                <a:chOff x="1541837" y="3034603"/>
                <a:chExt cx="596279" cy="1023463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5BDEE803-B3E7-3A94-5946-BF56B75DD648}"/>
                    </a:ext>
                  </a:extLst>
                </p:cNvPr>
                <p:cNvSpPr/>
                <p:nvPr/>
              </p:nvSpPr>
              <p:spPr>
                <a:xfrm>
                  <a:off x="1541837" y="3034603"/>
                  <a:ext cx="532201" cy="978964"/>
                </a:xfrm>
                <a:custGeom>
                  <a:avLst/>
                  <a:gdLst>
                    <a:gd name="connsiteX0" fmla="*/ 532202 w 532201"/>
                    <a:gd name="connsiteY0" fmla="*/ 978965 h 978964"/>
                    <a:gd name="connsiteX1" fmla="*/ 335518 w 532201"/>
                    <a:gd name="connsiteY1" fmla="*/ 978965 h 978964"/>
                    <a:gd name="connsiteX2" fmla="*/ 0 w 532201"/>
                    <a:gd name="connsiteY2" fmla="*/ 643447 h 978964"/>
                    <a:gd name="connsiteX3" fmla="*/ 0 w 532201"/>
                    <a:gd name="connsiteY3" fmla="*/ 335518 h 978964"/>
                    <a:gd name="connsiteX4" fmla="*/ 335518 w 532201"/>
                    <a:gd name="connsiteY4" fmla="*/ 0 h 978964"/>
                    <a:gd name="connsiteX5" fmla="*/ 335518 w 532201"/>
                    <a:gd name="connsiteY5" fmla="*/ 0 h 97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2201" h="978964">
                      <a:moveTo>
                        <a:pt x="532202" y="978965"/>
                      </a:moveTo>
                      <a:lnTo>
                        <a:pt x="335518" y="978965"/>
                      </a:lnTo>
                      <a:cubicBezTo>
                        <a:pt x="150405" y="978965"/>
                        <a:pt x="0" y="828560"/>
                        <a:pt x="0" y="643447"/>
                      </a:cubicBezTo>
                      <a:lnTo>
                        <a:pt x="0" y="335518"/>
                      </a:lnTo>
                      <a:cubicBezTo>
                        <a:pt x="0" y="150405"/>
                        <a:pt x="150405" y="0"/>
                        <a:pt x="335518" y="0"/>
                      </a:cubicBezTo>
                      <a:lnTo>
                        <a:pt x="335518" y="0"/>
                      </a:lnTo>
                    </a:path>
                  </a:pathLst>
                </a:custGeom>
                <a:noFill/>
                <a:ln w="88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54C690B7-63AD-B459-DA41-DC3C8DFBD6C8}"/>
                    </a:ext>
                  </a:extLst>
                </p:cNvPr>
                <p:cNvSpPr/>
                <p:nvPr/>
              </p:nvSpPr>
              <p:spPr>
                <a:xfrm>
                  <a:off x="2060689" y="3969070"/>
                  <a:ext cx="77427" cy="88996"/>
                </a:xfrm>
                <a:custGeom>
                  <a:avLst/>
                  <a:gdLst>
                    <a:gd name="connsiteX0" fmla="*/ 0 w 77427"/>
                    <a:gd name="connsiteY0" fmla="*/ 0 h 88996"/>
                    <a:gd name="connsiteX1" fmla="*/ 77427 w 77427"/>
                    <a:gd name="connsiteY1" fmla="*/ 44498 h 88996"/>
                    <a:gd name="connsiteX2" fmla="*/ 0 w 77427"/>
                    <a:gd name="connsiteY2" fmla="*/ 88997 h 88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7427" h="88996">
                      <a:moveTo>
                        <a:pt x="0" y="0"/>
                      </a:moveTo>
                      <a:lnTo>
                        <a:pt x="77427" y="44498"/>
                      </a:lnTo>
                      <a:lnTo>
                        <a:pt x="0" y="889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88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grpSp>
            <p:nvGrpSpPr>
              <p:cNvPr id="30" name="Graphic 94">
                <a:extLst>
                  <a:ext uri="{FF2B5EF4-FFF2-40B4-BE49-F238E27FC236}">
                    <a16:creationId xmlns:a16="http://schemas.microsoft.com/office/drawing/2014/main" id="{D7DAF338-4FD0-5D2C-CC8F-85FB11BBAB06}"/>
                  </a:ext>
                </a:extLst>
              </p:cNvPr>
              <p:cNvGrpSpPr/>
              <p:nvPr/>
            </p:nvGrpSpPr>
            <p:grpSpPr>
              <a:xfrm>
                <a:off x="2150225" y="4027411"/>
                <a:ext cx="596279" cy="1023463"/>
                <a:chOff x="1764461" y="4027410"/>
                <a:chExt cx="596279" cy="1023463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BB16821-2218-5613-1751-18E28CD8930F}"/>
                    </a:ext>
                  </a:extLst>
                </p:cNvPr>
                <p:cNvSpPr/>
                <p:nvPr/>
              </p:nvSpPr>
              <p:spPr>
                <a:xfrm>
                  <a:off x="1764461" y="4027410"/>
                  <a:ext cx="532201" cy="978964"/>
                </a:xfrm>
                <a:custGeom>
                  <a:avLst/>
                  <a:gdLst>
                    <a:gd name="connsiteX0" fmla="*/ 532202 w 532201"/>
                    <a:gd name="connsiteY0" fmla="*/ 978965 h 978964"/>
                    <a:gd name="connsiteX1" fmla="*/ 335518 w 532201"/>
                    <a:gd name="connsiteY1" fmla="*/ 978965 h 978964"/>
                    <a:gd name="connsiteX2" fmla="*/ 0 w 532201"/>
                    <a:gd name="connsiteY2" fmla="*/ 643447 h 978964"/>
                    <a:gd name="connsiteX3" fmla="*/ 0 w 532201"/>
                    <a:gd name="connsiteY3" fmla="*/ 335518 h 978964"/>
                    <a:gd name="connsiteX4" fmla="*/ 335518 w 532201"/>
                    <a:gd name="connsiteY4" fmla="*/ 0 h 978964"/>
                    <a:gd name="connsiteX5" fmla="*/ 335518 w 532201"/>
                    <a:gd name="connsiteY5" fmla="*/ 0 h 97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2201" h="978964">
                      <a:moveTo>
                        <a:pt x="532202" y="978965"/>
                      </a:moveTo>
                      <a:lnTo>
                        <a:pt x="335518" y="978965"/>
                      </a:lnTo>
                      <a:cubicBezTo>
                        <a:pt x="150405" y="978965"/>
                        <a:pt x="0" y="828560"/>
                        <a:pt x="0" y="643447"/>
                      </a:cubicBezTo>
                      <a:lnTo>
                        <a:pt x="0" y="335518"/>
                      </a:lnTo>
                      <a:cubicBezTo>
                        <a:pt x="0" y="150405"/>
                        <a:pt x="150405" y="0"/>
                        <a:pt x="335518" y="0"/>
                      </a:cubicBezTo>
                      <a:lnTo>
                        <a:pt x="335518" y="0"/>
                      </a:lnTo>
                    </a:path>
                  </a:pathLst>
                </a:custGeom>
                <a:noFill/>
                <a:ln w="88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DB560954-D635-7467-1479-3AF6ABBF6FAE}"/>
                    </a:ext>
                  </a:extLst>
                </p:cNvPr>
                <p:cNvSpPr/>
                <p:nvPr/>
              </p:nvSpPr>
              <p:spPr>
                <a:xfrm>
                  <a:off x="2283313" y="4961877"/>
                  <a:ext cx="77427" cy="88996"/>
                </a:xfrm>
                <a:custGeom>
                  <a:avLst/>
                  <a:gdLst>
                    <a:gd name="connsiteX0" fmla="*/ 0 w 77427"/>
                    <a:gd name="connsiteY0" fmla="*/ 0 h 88996"/>
                    <a:gd name="connsiteX1" fmla="*/ 77427 w 77427"/>
                    <a:gd name="connsiteY1" fmla="*/ 44498 h 88996"/>
                    <a:gd name="connsiteX2" fmla="*/ 0 w 77427"/>
                    <a:gd name="connsiteY2" fmla="*/ 88997 h 88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7427" h="88996">
                      <a:moveTo>
                        <a:pt x="0" y="0"/>
                      </a:moveTo>
                      <a:lnTo>
                        <a:pt x="77427" y="44498"/>
                      </a:lnTo>
                      <a:lnTo>
                        <a:pt x="0" y="8899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88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dirty="0"/>
                </a:p>
              </p:txBody>
            </p:sp>
          </p:grpSp>
          <p:grpSp>
            <p:nvGrpSpPr>
              <p:cNvPr id="33" name="Graphic 95">
                <a:extLst>
                  <a:ext uri="{FF2B5EF4-FFF2-40B4-BE49-F238E27FC236}">
                    <a16:creationId xmlns:a16="http://schemas.microsoft.com/office/drawing/2014/main" id="{0B264A52-E183-1C2A-0437-6021541C9CEF}"/>
                  </a:ext>
                </a:extLst>
              </p:cNvPr>
              <p:cNvGrpSpPr/>
              <p:nvPr/>
            </p:nvGrpSpPr>
            <p:grpSpPr>
              <a:xfrm>
                <a:off x="2375943" y="5020219"/>
                <a:ext cx="596279" cy="1023463"/>
                <a:chOff x="1990179" y="5020218"/>
                <a:chExt cx="596279" cy="1023463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94545E8-9781-991B-9A59-29CA2A32F184}"/>
                    </a:ext>
                  </a:extLst>
                </p:cNvPr>
                <p:cNvSpPr/>
                <p:nvPr/>
              </p:nvSpPr>
              <p:spPr>
                <a:xfrm>
                  <a:off x="1990179" y="5020218"/>
                  <a:ext cx="532201" cy="978964"/>
                </a:xfrm>
                <a:custGeom>
                  <a:avLst/>
                  <a:gdLst>
                    <a:gd name="connsiteX0" fmla="*/ 532202 w 532201"/>
                    <a:gd name="connsiteY0" fmla="*/ 978965 h 978964"/>
                    <a:gd name="connsiteX1" fmla="*/ 335518 w 532201"/>
                    <a:gd name="connsiteY1" fmla="*/ 978965 h 978964"/>
                    <a:gd name="connsiteX2" fmla="*/ 0 w 532201"/>
                    <a:gd name="connsiteY2" fmla="*/ 643447 h 978964"/>
                    <a:gd name="connsiteX3" fmla="*/ 0 w 532201"/>
                    <a:gd name="connsiteY3" fmla="*/ 335518 h 978964"/>
                    <a:gd name="connsiteX4" fmla="*/ 335518 w 532201"/>
                    <a:gd name="connsiteY4" fmla="*/ 0 h 978964"/>
                    <a:gd name="connsiteX5" fmla="*/ 335518 w 532201"/>
                    <a:gd name="connsiteY5" fmla="*/ 0 h 97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2201" h="978964">
                      <a:moveTo>
                        <a:pt x="532202" y="978965"/>
                      </a:moveTo>
                      <a:lnTo>
                        <a:pt x="335518" y="978965"/>
                      </a:lnTo>
                      <a:cubicBezTo>
                        <a:pt x="150405" y="978965"/>
                        <a:pt x="0" y="828560"/>
                        <a:pt x="0" y="643447"/>
                      </a:cubicBezTo>
                      <a:lnTo>
                        <a:pt x="0" y="335518"/>
                      </a:lnTo>
                      <a:cubicBezTo>
                        <a:pt x="0" y="150405"/>
                        <a:pt x="150405" y="0"/>
                        <a:pt x="335518" y="0"/>
                      </a:cubicBezTo>
                      <a:lnTo>
                        <a:pt x="335518" y="0"/>
                      </a:lnTo>
                    </a:path>
                  </a:pathLst>
                </a:custGeom>
                <a:noFill/>
                <a:ln w="88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BE34AB5C-4900-5217-A5EC-FBBD66D79975}"/>
                    </a:ext>
                  </a:extLst>
                </p:cNvPr>
                <p:cNvSpPr/>
                <p:nvPr/>
              </p:nvSpPr>
              <p:spPr>
                <a:xfrm>
                  <a:off x="2509031" y="5954685"/>
                  <a:ext cx="77427" cy="88996"/>
                </a:xfrm>
                <a:custGeom>
                  <a:avLst/>
                  <a:gdLst>
                    <a:gd name="connsiteX0" fmla="*/ 0 w 77427"/>
                    <a:gd name="connsiteY0" fmla="*/ 0 h 88996"/>
                    <a:gd name="connsiteX1" fmla="*/ 77427 w 77427"/>
                    <a:gd name="connsiteY1" fmla="*/ 44498 h 88996"/>
                    <a:gd name="connsiteX2" fmla="*/ 0 w 77427"/>
                    <a:gd name="connsiteY2" fmla="*/ 88997 h 88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7427" h="88996">
                      <a:moveTo>
                        <a:pt x="0" y="0"/>
                      </a:moveTo>
                      <a:lnTo>
                        <a:pt x="77427" y="44498"/>
                      </a:lnTo>
                      <a:lnTo>
                        <a:pt x="0" y="88997"/>
                      </a:lnTo>
                      <a:close/>
                    </a:path>
                  </a:pathLst>
                </a:custGeom>
                <a:solidFill>
                  <a:srgbClr val="4762EA"/>
                </a:solidFill>
                <a:ln w="88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840085-F7DE-A01B-D199-B973B39FA411}"/>
                  </a:ext>
                </a:extLst>
              </p:cNvPr>
              <p:cNvSpPr txBox="1"/>
              <p:nvPr/>
            </p:nvSpPr>
            <p:spPr>
              <a:xfrm>
                <a:off x="2436316" y="2800268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215630-8271-A92B-4FFE-CFDE61FAF610}"/>
                  </a:ext>
                </a:extLst>
              </p:cNvPr>
              <p:cNvSpPr txBox="1"/>
              <p:nvPr/>
            </p:nvSpPr>
            <p:spPr>
              <a:xfrm>
                <a:off x="2717412" y="3800550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A77F924-28FE-C9C0-6F70-50ACD6C6D884}"/>
                  </a:ext>
                </a:extLst>
              </p:cNvPr>
              <p:cNvSpPr txBox="1"/>
              <p:nvPr/>
            </p:nvSpPr>
            <p:spPr>
              <a:xfrm>
                <a:off x="3225941" y="5755794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89F6B60-685A-5E4E-7350-8DF1AEACC4DB}"/>
                  </a:ext>
                </a:extLst>
              </p:cNvPr>
              <p:cNvSpPr txBox="1"/>
              <p:nvPr/>
            </p:nvSpPr>
            <p:spPr>
              <a:xfrm>
                <a:off x="2780191" y="1682476"/>
                <a:ext cx="1062064" cy="315157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endPara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1076607-4EA2-C628-75C7-CBEC193CACD1}"/>
                  </a:ext>
                </a:extLst>
              </p:cNvPr>
              <p:cNvSpPr txBox="1"/>
              <p:nvPr/>
            </p:nvSpPr>
            <p:spPr>
              <a:xfrm>
                <a:off x="3731056" y="5770663"/>
                <a:ext cx="15570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Technologies</a:t>
                </a:r>
              </a:p>
            </p:txBody>
          </p:sp>
        </p:grpSp>
      </p:grpSp>
      <p:sp>
        <p:nvSpPr>
          <p:cNvPr id="81" name="Title 1">
            <a:extLst>
              <a:ext uri="{FF2B5EF4-FFF2-40B4-BE49-F238E27FC236}">
                <a16:creationId xmlns:a16="http://schemas.microsoft.com/office/drawing/2014/main" id="{233DDAEB-0034-A3FC-FC99-7A58E35C8906}"/>
              </a:ext>
            </a:extLst>
          </p:cNvPr>
          <p:cNvSpPr txBox="1">
            <a:spLocks/>
          </p:cNvSpPr>
          <p:nvPr/>
        </p:nvSpPr>
        <p:spPr>
          <a:xfrm>
            <a:off x="3880041" y="420290"/>
            <a:ext cx="4236098" cy="7878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Bodoni MT" panose="02070603080606020203" pitchFamily="18" charset="0"/>
              </a:rPr>
              <a:t>OUTLINE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3797ED7C-D22C-B09D-7F4E-BD0196738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5436" y="1671710"/>
            <a:ext cx="407096" cy="40709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4E5E21B-AEB9-D942-681D-893F9265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92" y="2603546"/>
            <a:ext cx="407097" cy="40709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4C1572E-75BD-28F8-3800-9AB8B95B8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027" y="5690931"/>
            <a:ext cx="460752" cy="460752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DA46278-BDA6-E7DE-D55D-837E641AA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223" y="4529169"/>
            <a:ext cx="953207" cy="61428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7038931-AF3F-7432-806A-21ADA62BA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327" y="3453576"/>
            <a:ext cx="816812" cy="72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9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CD4CE3-DC3F-42C0-AA34-3A941EEBDA67}"/>
              </a:ext>
            </a:extLst>
          </p:cNvPr>
          <p:cNvSpPr/>
          <p:nvPr/>
        </p:nvSpPr>
        <p:spPr>
          <a:xfrm>
            <a:off x="2454972" y="1129211"/>
            <a:ext cx="8229622" cy="4599577"/>
          </a:xfrm>
          <a:prstGeom prst="roundRect">
            <a:avLst>
              <a:gd name="adj" fmla="val 7477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IN" altLang="ko-KR" sz="7200" dirty="0">
                <a:solidFill>
                  <a:srgbClr val="1A2344"/>
                </a:solidFill>
                <a:latin typeface="Comic Sans MS" panose="030F0702030302020204" pitchFamily="66" charset="0"/>
              </a:rPr>
              <a:t>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9743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E4291DEC-B561-9976-AD71-D0750E6C2449}"/>
              </a:ext>
            </a:extLst>
          </p:cNvPr>
          <p:cNvSpPr txBox="1">
            <a:spLocks/>
          </p:cNvSpPr>
          <p:nvPr/>
        </p:nvSpPr>
        <p:spPr>
          <a:xfrm>
            <a:off x="3268869" y="376744"/>
            <a:ext cx="7147249" cy="1021057"/>
          </a:xfrm>
          <a:prstGeom prst="rect">
            <a:avLst/>
          </a:prstGeom>
        </p:spPr>
        <p:txBody>
          <a:bodyPr vert="horz" lIns="91436" tIns="45718" rIns="91436" bIns="45718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732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odoni MT" panose="02070603080606020203" pitchFamily="18" charset="0"/>
              </a:rPr>
              <a:t>PROBLEMS ADDRESSED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8F6590-C690-99D2-F0CE-A5B5E4AC10F1}"/>
              </a:ext>
            </a:extLst>
          </p:cNvPr>
          <p:cNvGrpSpPr/>
          <p:nvPr/>
        </p:nvGrpSpPr>
        <p:grpSpPr>
          <a:xfrm>
            <a:off x="1428893" y="1879511"/>
            <a:ext cx="3856449" cy="4338735"/>
            <a:chOff x="968828" y="1231213"/>
            <a:chExt cx="4701086" cy="533905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4" name="Rounded Rectangle 2">
              <a:extLst>
                <a:ext uri="{FF2B5EF4-FFF2-40B4-BE49-F238E27FC236}">
                  <a16:creationId xmlns:a16="http://schemas.microsoft.com/office/drawing/2014/main" id="{B454812E-D2E4-2423-E896-51D4404B7418}"/>
                </a:ext>
              </a:extLst>
            </p:cNvPr>
            <p:cNvSpPr/>
            <p:nvPr/>
          </p:nvSpPr>
          <p:spPr>
            <a:xfrm>
              <a:off x="968828" y="1231213"/>
              <a:ext cx="4701086" cy="5339050"/>
            </a:xfrm>
            <a:prstGeom prst="roundRect">
              <a:avLst>
                <a:gd name="adj" fmla="val 4681"/>
              </a:avLst>
            </a:prstGeom>
            <a:solidFill>
              <a:srgbClr val="7CCA62"/>
            </a:solidFill>
            <a:ln w="25400" cap="flat" cmpd="sng" algn="ctr">
              <a:noFill/>
              <a:prstDash val="solid"/>
            </a:ln>
            <a:effectLst/>
          </p:spPr>
          <p:txBody>
            <a:bodyPr lIns="274320" rIns="137160" rtlCol="0" anchor="ctr"/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370BC4A8-DF58-302E-9D0F-E869E303C899}"/>
                </a:ext>
              </a:extLst>
            </p:cNvPr>
            <p:cNvSpPr/>
            <p:nvPr/>
          </p:nvSpPr>
          <p:spPr>
            <a:xfrm rot="16200000">
              <a:off x="2503386" y="3269160"/>
              <a:ext cx="1631974" cy="4701082"/>
            </a:xfrm>
            <a:custGeom>
              <a:avLst/>
              <a:gdLst>
                <a:gd name="connsiteX0" fmla="*/ 89278 w 1207902"/>
                <a:gd name="connsiteY0" fmla="*/ 0 h 1907250"/>
                <a:gd name="connsiteX1" fmla="*/ 1207902 w 1207902"/>
                <a:gd name="connsiteY1" fmla="*/ 0 h 1907250"/>
                <a:gd name="connsiteX2" fmla="*/ 1207902 w 1207902"/>
                <a:gd name="connsiteY2" fmla="*/ 1907250 h 1907250"/>
                <a:gd name="connsiteX3" fmla="*/ 89278 w 1207902"/>
                <a:gd name="connsiteY3" fmla="*/ 1907250 h 1907250"/>
                <a:gd name="connsiteX4" fmla="*/ 0 w 1207902"/>
                <a:gd name="connsiteY4" fmla="*/ 1817972 h 1907250"/>
                <a:gd name="connsiteX5" fmla="*/ 0 w 1207902"/>
                <a:gd name="connsiteY5" fmla="*/ 89278 h 1907250"/>
                <a:gd name="connsiteX6" fmla="*/ 89278 w 1207902"/>
                <a:gd name="connsiteY6" fmla="*/ 0 h 19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7902" h="1907250">
                  <a:moveTo>
                    <a:pt x="89278" y="0"/>
                  </a:moveTo>
                  <a:lnTo>
                    <a:pt x="1207902" y="0"/>
                  </a:lnTo>
                  <a:lnTo>
                    <a:pt x="1207902" y="1907250"/>
                  </a:lnTo>
                  <a:lnTo>
                    <a:pt x="89278" y="1907250"/>
                  </a:lnTo>
                  <a:cubicBezTo>
                    <a:pt x="39971" y="1907250"/>
                    <a:pt x="0" y="1867279"/>
                    <a:pt x="0" y="1817972"/>
                  </a:cubicBezTo>
                  <a:lnTo>
                    <a:pt x="0" y="89278"/>
                  </a:lnTo>
                  <a:cubicBezTo>
                    <a:pt x="0" y="39971"/>
                    <a:pt x="39971" y="0"/>
                    <a:pt x="89278" y="0"/>
                  </a:cubicBezTo>
                  <a:close/>
                </a:path>
              </a:pathLst>
            </a:custGeom>
            <a:solidFill>
              <a:srgbClr val="00F26D">
                <a:alpha val="42353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highlight>
                  <a:srgbClr val="F6BB00"/>
                </a:highligh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366D854-A4A8-ECC6-FDC8-167602B99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134" y="1641368"/>
              <a:ext cx="4350473" cy="28984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560B5D-3E5E-19DC-CC66-898DA0A17B96}"/>
                </a:ext>
              </a:extLst>
            </p:cNvPr>
            <p:cNvSpPr txBox="1"/>
            <p:nvPr/>
          </p:nvSpPr>
          <p:spPr>
            <a:xfrm>
              <a:off x="1144134" y="5205469"/>
              <a:ext cx="4449452" cy="795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doni MT" panose="02070603080606020203" pitchFamily="18" charset="0"/>
                </a:rPr>
                <a:t>Labor Shortage</a:t>
              </a:r>
              <a:endParaRPr kumimoji="0" lang="en-I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" panose="02070603080606020203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E24B9F-D621-6301-A0A2-C2EB4E9646EC}"/>
              </a:ext>
            </a:extLst>
          </p:cNvPr>
          <p:cNvGrpSpPr/>
          <p:nvPr/>
        </p:nvGrpSpPr>
        <p:grpSpPr>
          <a:xfrm>
            <a:off x="7124062" y="1865007"/>
            <a:ext cx="3980675" cy="4338736"/>
            <a:chOff x="6447453" y="1352980"/>
            <a:chExt cx="4689803" cy="5339050"/>
          </a:xfrm>
        </p:grpSpPr>
        <p:sp>
          <p:nvSpPr>
            <p:cNvPr id="39" name="Rounded Rectangle 9">
              <a:extLst>
                <a:ext uri="{FF2B5EF4-FFF2-40B4-BE49-F238E27FC236}">
                  <a16:creationId xmlns:a16="http://schemas.microsoft.com/office/drawing/2014/main" id="{3B9D4041-A2CD-C030-52C0-E61DC9FE1F7E}"/>
                </a:ext>
              </a:extLst>
            </p:cNvPr>
            <p:cNvSpPr/>
            <p:nvPr/>
          </p:nvSpPr>
          <p:spPr>
            <a:xfrm rot="10800000" flipV="1">
              <a:off x="6447453" y="1352980"/>
              <a:ext cx="4689803" cy="5339050"/>
            </a:xfrm>
            <a:prstGeom prst="roundRect">
              <a:avLst>
                <a:gd name="adj" fmla="val 4681"/>
              </a:avLst>
            </a:prstGeom>
            <a:solidFill>
              <a:srgbClr val="0B7AA1"/>
            </a:solidFill>
            <a:ln w="25400" cap="flat" cmpd="sng" algn="ctr">
              <a:noFill/>
              <a:prstDash val="soli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lIns="137160" rIns="274320" rtlCol="0" anchor="ctr"/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67524D40-3B9C-57EA-A905-0EC2657D1C82}"/>
                </a:ext>
              </a:extLst>
            </p:cNvPr>
            <p:cNvSpPr/>
            <p:nvPr/>
          </p:nvSpPr>
          <p:spPr>
            <a:xfrm rot="5400000" flipH="1" flipV="1">
              <a:off x="7977482" y="3421322"/>
              <a:ext cx="1629746" cy="4689803"/>
            </a:xfrm>
            <a:custGeom>
              <a:avLst/>
              <a:gdLst>
                <a:gd name="connsiteX0" fmla="*/ 89278 w 1207902"/>
                <a:gd name="connsiteY0" fmla="*/ 0 h 1907250"/>
                <a:gd name="connsiteX1" fmla="*/ 1207902 w 1207902"/>
                <a:gd name="connsiteY1" fmla="*/ 0 h 1907250"/>
                <a:gd name="connsiteX2" fmla="*/ 1207902 w 1207902"/>
                <a:gd name="connsiteY2" fmla="*/ 1907250 h 1907250"/>
                <a:gd name="connsiteX3" fmla="*/ 89278 w 1207902"/>
                <a:gd name="connsiteY3" fmla="*/ 1907250 h 1907250"/>
                <a:gd name="connsiteX4" fmla="*/ 0 w 1207902"/>
                <a:gd name="connsiteY4" fmla="*/ 1817972 h 1907250"/>
                <a:gd name="connsiteX5" fmla="*/ 0 w 1207902"/>
                <a:gd name="connsiteY5" fmla="*/ 89278 h 1907250"/>
                <a:gd name="connsiteX6" fmla="*/ 89278 w 1207902"/>
                <a:gd name="connsiteY6" fmla="*/ 0 h 19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7902" h="1907250">
                  <a:moveTo>
                    <a:pt x="89278" y="0"/>
                  </a:moveTo>
                  <a:lnTo>
                    <a:pt x="1207902" y="0"/>
                  </a:lnTo>
                  <a:lnTo>
                    <a:pt x="1207902" y="1907250"/>
                  </a:lnTo>
                  <a:lnTo>
                    <a:pt x="89278" y="1907250"/>
                  </a:lnTo>
                  <a:cubicBezTo>
                    <a:pt x="39971" y="1907250"/>
                    <a:pt x="0" y="1867279"/>
                    <a:pt x="0" y="1817972"/>
                  </a:cubicBezTo>
                  <a:lnTo>
                    <a:pt x="0" y="89278"/>
                  </a:lnTo>
                  <a:cubicBezTo>
                    <a:pt x="0" y="39971"/>
                    <a:pt x="39971" y="0"/>
                    <a:pt x="89278" y="0"/>
                  </a:cubicBezTo>
                  <a:close/>
                </a:path>
              </a:pathLst>
            </a:custGeom>
            <a:solidFill>
              <a:srgbClr val="0FA6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A554642-011A-D20C-A3EB-35313F3A6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1" t="1997" r="2017" b="2114"/>
            <a:stretch/>
          </p:blipFill>
          <p:spPr>
            <a:xfrm>
              <a:off x="7522460" y="1675689"/>
              <a:ext cx="2803505" cy="30784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F5E671E-F1EF-49D1-26D8-B5FAA86F9651}"/>
                </a:ext>
              </a:extLst>
            </p:cNvPr>
            <p:cNvSpPr txBox="1"/>
            <p:nvPr/>
          </p:nvSpPr>
          <p:spPr>
            <a:xfrm>
              <a:off x="6687804" y="5303621"/>
              <a:ext cx="4449451" cy="795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doni MT" panose="02070603080606020203" pitchFamily="18" charset="0"/>
                </a:rPr>
                <a:t>Lack of work</a:t>
              </a:r>
              <a:endParaRPr kumimoji="0" lang="en-I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" panose="020706030806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82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6C0E89-BDA2-37D7-B5C3-F450D1E2B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" r="1712"/>
          <a:stretch/>
        </p:blipFill>
        <p:spPr>
          <a:xfrm>
            <a:off x="1631657" y="1296894"/>
            <a:ext cx="6372520" cy="4924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350F3F-453E-8006-FEFF-244550B7E081}"/>
              </a:ext>
            </a:extLst>
          </p:cNvPr>
          <p:cNvSpPr txBox="1"/>
          <p:nvPr/>
        </p:nvSpPr>
        <p:spPr>
          <a:xfrm>
            <a:off x="4173751" y="273378"/>
            <a:ext cx="547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odoni MT" panose="02070603080606020203" pitchFamily="18" charset="0"/>
              </a:rPr>
              <a:t>INDUSTRY CRISIS</a:t>
            </a:r>
            <a:endParaRPr lang="en-IN" sz="4000" dirty="0">
              <a:latin typeface="Bodoni MT" panose="02070603080606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C749A-62BF-FC84-6D0B-D5F439DF5235}"/>
              </a:ext>
            </a:extLst>
          </p:cNvPr>
          <p:cNvSpPr txBox="1"/>
          <p:nvPr/>
        </p:nvSpPr>
        <p:spPr>
          <a:xfrm>
            <a:off x="8142435" y="2200322"/>
            <a:ext cx="3016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briola" panose="04040605051002020D02" pitchFamily="82" charset="0"/>
              </a:rPr>
              <a:t>This pie chart shows challenges faced in completion of work in time.</a:t>
            </a:r>
          </a:p>
          <a:p>
            <a:r>
              <a:rPr lang="en-US" sz="2400" dirty="0">
                <a:latin typeface="Gabriola" panose="04040605051002020D02" pitchFamily="82" charset="0"/>
              </a:rPr>
              <a:t>It shows that all other factors effect only 40% while only labour shortage has an effect of 60%.</a:t>
            </a:r>
          </a:p>
        </p:txBody>
      </p:sp>
    </p:spTree>
    <p:extLst>
      <p:ext uri="{BB962C8B-B14F-4D97-AF65-F5344CB8AC3E}">
        <p14:creationId xmlns:p14="http://schemas.microsoft.com/office/powerpoint/2010/main" val="407146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038F5B3-1AF9-576F-5702-605060F7F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25" y="662473"/>
            <a:ext cx="3368873" cy="57551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3561C1-4A69-1754-DF9B-C57FFA309BBA}"/>
              </a:ext>
            </a:extLst>
          </p:cNvPr>
          <p:cNvSpPr txBox="1"/>
          <p:nvPr/>
        </p:nvSpPr>
        <p:spPr>
          <a:xfrm>
            <a:off x="7229876" y="2149937"/>
            <a:ext cx="37612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briola" panose="04040605051002020D02" pitchFamily="82" charset="0"/>
              </a:rPr>
              <a:t>An article depicting the struggle of daily wage workers. </a:t>
            </a:r>
          </a:p>
          <a:p>
            <a:r>
              <a:rPr lang="en-US" sz="2800" dirty="0">
                <a:latin typeface="Gabriola" panose="04040605051002020D02" pitchFamily="82" charset="0"/>
              </a:rPr>
              <a:t>It shows that for these workers</a:t>
            </a:r>
          </a:p>
          <a:p>
            <a:endParaRPr lang="en-US" sz="2800" dirty="0">
              <a:latin typeface="Gabriola" panose="04040605051002020D02" pitchFamily="82" charset="0"/>
            </a:endParaRPr>
          </a:p>
          <a:p>
            <a:r>
              <a:rPr lang="en-US" sz="2800" dirty="0">
                <a:latin typeface="Gabriola" panose="04040605051002020D02" pitchFamily="82" charset="0"/>
              </a:rPr>
              <a:t>           </a:t>
            </a:r>
            <a:r>
              <a:rPr lang="en-US" sz="2800" b="1" dirty="0">
                <a:solidFill>
                  <a:srgbClr val="C00000"/>
                </a:solidFill>
                <a:latin typeface="Gabriola" panose="04040605051002020D02" pitchFamily="82" charset="0"/>
              </a:rPr>
              <a:t>“NO WORK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  <a:latin typeface="Gabriola" panose="04040605051002020D02" pitchFamily="82" charset="0"/>
              </a:rPr>
              <a:t>NO PAY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  <a:latin typeface="Gabriola" panose="04040605051002020D02" pitchFamily="82" charset="0"/>
              </a:rPr>
              <a:t>NO RICE” </a:t>
            </a:r>
            <a:endParaRPr lang="en-IN" sz="2800" b="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7572492-A7DA-BEFC-5CA9-1B390D447931}"/>
              </a:ext>
            </a:extLst>
          </p:cNvPr>
          <p:cNvSpPr txBox="1">
            <a:spLocks/>
          </p:cNvSpPr>
          <p:nvPr/>
        </p:nvSpPr>
        <p:spPr>
          <a:xfrm>
            <a:off x="7229876" y="937681"/>
            <a:ext cx="3368873" cy="10210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Bodoni MT" panose="02070603080606020203" pitchFamily="18" charset="0"/>
              </a:rPr>
              <a:t>LACK OF WORK</a:t>
            </a:r>
          </a:p>
        </p:txBody>
      </p:sp>
    </p:spTree>
    <p:extLst>
      <p:ext uri="{BB962C8B-B14F-4D97-AF65-F5344CB8AC3E}">
        <p14:creationId xmlns:p14="http://schemas.microsoft.com/office/powerpoint/2010/main" val="372948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CD4CE3-DC3F-42C0-AA34-3A941EEBDA67}"/>
              </a:ext>
            </a:extLst>
          </p:cNvPr>
          <p:cNvSpPr/>
          <p:nvPr/>
        </p:nvSpPr>
        <p:spPr>
          <a:xfrm>
            <a:off x="3389608" y="1770743"/>
            <a:ext cx="6181134" cy="3316514"/>
          </a:xfrm>
          <a:prstGeom prst="roundRect">
            <a:avLst>
              <a:gd name="adj" fmla="val 7477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IN" altLang="ko-KR" sz="7200" dirty="0">
                <a:solidFill>
                  <a:srgbClr val="1A2344"/>
                </a:solidFill>
                <a:latin typeface="Comic Sans MS" panose="030F0702030302020204" pitchFamily="66" charset="0"/>
              </a:rPr>
              <a:t>Way of approach</a:t>
            </a:r>
            <a:endParaRPr lang="ko-KR" altLang="en-US" sz="7200" dirty="0">
              <a:solidFill>
                <a:srgbClr val="1A2344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2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5D13E-B635-596F-7F06-1A46576A926E}"/>
              </a:ext>
            </a:extLst>
          </p:cNvPr>
          <p:cNvSpPr txBox="1"/>
          <p:nvPr/>
        </p:nvSpPr>
        <p:spPr>
          <a:xfrm>
            <a:off x="3154393" y="494267"/>
            <a:ext cx="654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doni MT" panose="02070603080606020203" pitchFamily="18" charset="0"/>
              </a:rPr>
              <a:t>SOLUTION</a:t>
            </a:r>
          </a:p>
        </p:txBody>
      </p:sp>
      <p:pic>
        <p:nvPicPr>
          <p:cNvPr id="3" name="Picture 2" descr="Choosing An Internal Communications Mobile App: What To Consider |  DeskAlerts">
            <a:extLst>
              <a:ext uri="{FF2B5EF4-FFF2-40B4-BE49-F238E27FC236}">
                <a16:creationId xmlns:a16="http://schemas.microsoft.com/office/drawing/2014/main" id="{46411FDD-642A-1967-CCE6-F9116B0BC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847" y="2527381"/>
            <a:ext cx="6336661" cy="37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634C2-8AFB-0868-F0AE-ACC89FE2A285}"/>
              </a:ext>
            </a:extLst>
          </p:cNvPr>
          <p:cNvSpPr txBox="1"/>
          <p:nvPr/>
        </p:nvSpPr>
        <p:spPr>
          <a:xfrm>
            <a:off x="8517660" y="2879340"/>
            <a:ext cx="29505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briola" panose="04040605051002020D02" pitchFamily="82" charset="0"/>
              </a:rPr>
              <a:t>Our Solution for this problem statement is mobile application that connects the workers who are in need of work with the work providers who are in need of workers</a:t>
            </a:r>
            <a:endParaRPr lang="en-IN" sz="2400" dirty="0">
              <a:latin typeface="Gabriola" panose="04040605051002020D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92387-08A6-D1AB-D654-C80020D86A58}"/>
              </a:ext>
            </a:extLst>
          </p:cNvPr>
          <p:cNvSpPr txBox="1"/>
          <p:nvPr/>
        </p:nvSpPr>
        <p:spPr>
          <a:xfrm>
            <a:off x="1648123" y="1586776"/>
            <a:ext cx="9008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Gabriola" panose="04040605051002020D02" pitchFamily="82" charset="0"/>
              </a:rPr>
              <a:t>WE CONNECT THE </a:t>
            </a:r>
            <a:r>
              <a:rPr lang="en-US" sz="2800" dirty="0">
                <a:solidFill>
                  <a:srgbClr val="C00000"/>
                </a:solidFill>
                <a:latin typeface="Gabriola" panose="04040605051002020D02" pitchFamily="82" charset="0"/>
              </a:rPr>
              <a:t>WORKERS</a:t>
            </a:r>
            <a:r>
              <a:rPr lang="en-US" sz="2800" dirty="0">
                <a:latin typeface="Gabriola" panose="04040605051002020D02" pitchFamily="82" charset="0"/>
              </a:rPr>
              <a:t> </a:t>
            </a:r>
            <a:r>
              <a:rPr lang="en-US" sz="2000" dirty="0">
                <a:latin typeface="Gabriola" panose="04040605051002020D02" pitchFamily="82" charset="0"/>
              </a:rPr>
              <a:t>WITH </a:t>
            </a:r>
            <a:r>
              <a:rPr lang="en-US" sz="2800" dirty="0">
                <a:solidFill>
                  <a:srgbClr val="C00000"/>
                </a:solidFill>
                <a:latin typeface="Gabriola" panose="04040605051002020D02" pitchFamily="82" charset="0"/>
              </a:rPr>
              <a:t>WORK PROVIDERS</a:t>
            </a:r>
            <a:endParaRPr lang="en-IN" sz="2800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52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Theme6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6" id="{5603179F-D477-4CBA-A32B-D6EEA2DC3683}" vid="{235D59B6-E402-44D2-A03D-7A507B0CD88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1297</TotalTime>
  <Words>366</Words>
  <Application>Microsoft Office PowerPoint</Application>
  <PresentationFormat>Custom</PresentationFormat>
  <Paragraphs>103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Bahnschrift Condensed</vt:lpstr>
      <vt:lpstr>Bahnschrift Light</vt:lpstr>
      <vt:lpstr>Bodoni MT</vt:lpstr>
      <vt:lpstr>Calibri</vt:lpstr>
      <vt:lpstr>Calibri Light</vt:lpstr>
      <vt:lpstr>Comic Sans MS</vt:lpstr>
      <vt:lpstr>Gabriola</vt:lpstr>
      <vt:lpstr>Segoe UI</vt:lpstr>
      <vt:lpstr>Office Theme</vt:lpstr>
      <vt:lpstr>7_Theme6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Misbah Khanam</dc:creator>
  <cp:lastModifiedBy>Misbah Khanam</cp:lastModifiedBy>
  <cp:revision>8</cp:revision>
  <dcterms:created xsi:type="dcterms:W3CDTF">2022-09-11T07:16:18Z</dcterms:created>
  <dcterms:modified xsi:type="dcterms:W3CDTF">2022-12-05T20:59:01Z</dcterms:modified>
</cp:coreProperties>
</file>